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15" autoAdjust="0"/>
  </p:normalViewPr>
  <p:slideViewPr>
    <p:cSldViewPr>
      <p:cViewPr varScale="1">
        <p:scale>
          <a:sx n="64" d="100"/>
          <a:sy n="64" d="100"/>
        </p:scale>
        <p:origin x="-139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214290"/>
            <a:ext cx="8429684" cy="6286544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214546" y="28574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71472" y="252900"/>
            <a:ext cx="8001056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Результаты оценки качества организации и осуществления бюджетного процесса в муниципальных образованиях Краснодарского края по итогам 2012 года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Министерством финансов Краснодарского края в соответствии с приказом департамента по финансам, бюджету и контролю Краснодарского края от 22 июня 2011 года № 275 «Об утверждении порядка проведения оценки качества организации и осуществления бюджетного процесса в муниципальных образованиях Краснодарского края» (с изменениями от 29.07.2011 № 340, от 30.12.2011 № 568) проведена оценка качества организации и осуществления бюджетного процесса в муниципальных образованиях Краснодарского края по итогам 2012 года.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Оценка качества характеризует такие направления управления муниципальными финансами как: соблюдение бюджетного законодательства при осуществлении бюджетного процесса; финансовая гибкость; управление бюджетными доходами и муниципальной собственностью; управление бюджетными расходами; бюджетное планирование; прозрачность бюджетного процесса.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 основании итоговой оценки сформирован сводный рейтинг качества и каждому муниципальному образованию Краснодарского края присвоена степень качества организации и осуществления бюджетного процесса. Муниципальные образования разделены на три группы (с высокой, средней и низкой степенью качества организации и осуществления бюджетного процесса).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Arial Unicode MS" pitchFamily="34" charset="-128"/>
                <a:cs typeface="Arial Unicode MS" pitchFamily="34" charset="-128"/>
              </a:rPr>
              <a:t>По результатам итоговой оценки качества первые три места заняли: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+mj-lt"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+mj-lt"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Arial Unicode MS" pitchFamily="34" charset="-128"/>
                <a:cs typeface="Arial Unicode MS" pitchFamily="34" charset="-128"/>
              </a:rPr>
              <a:t>первое место – город-курорт Сочи;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+mj-lt"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Arial Unicode MS" pitchFamily="34" charset="-128"/>
                <a:cs typeface="Arial Unicode MS" pitchFamily="34" charset="-128"/>
              </a:rPr>
              <a:t>второе место – </a:t>
            </a:r>
            <a:r>
              <a:rPr kumimoji="0" lang="ru-RU" sz="1400" i="1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Arial Unicode MS" pitchFamily="34" charset="-128"/>
                <a:cs typeface="Arial Unicode MS" pitchFamily="34" charset="-128"/>
              </a:rPr>
              <a:t>Курганинский</a:t>
            </a:r>
            <a:r>
              <a:rPr kumimoji="0" lang="ru-RU" sz="1400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Arial Unicode MS" pitchFamily="34" charset="-128"/>
                <a:cs typeface="Arial Unicode MS" pitchFamily="34" charset="-128"/>
              </a:rPr>
              <a:t> район;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+mj-lt"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Arial Unicode MS" pitchFamily="34" charset="-128"/>
                <a:cs typeface="Arial Unicode MS" pitchFamily="34" charset="-128"/>
              </a:rPr>
              <a:t>третье место – </a:t>
            </a:r>
            <a:r>
              <a:rPr kumimoji="0" lang="ru-RU" sz="1400" i="1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Arial Unicode MS" pitchFamily="34" charset="-128"/>
                <a:cs typeface="Arial Unicode MS" pitchFamily="34" charset="-128"/>
              </a:rPr>
              <a:t>Ейский</a:t>
            </a:r>
            <a:r>
              <a:rPr kumimoji="0" lang="ru-RU" sz="1400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Arial Unicode MS" pitchFamily="34" charset="-128"/>
                <a:cs typeface="Arial Unicode MS" pitchFamily="34" charset="-128"/>
              </a:rPr>
              <a:t> район.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 учетом итоговой оценки качества организации и осуществления бюджетного процесса в муниципальных районах и городских округах Краснодарского края по итогам 2012 года в соответствии с постановлением главы администрации (губернатора) Краснодарского края от 27 августа 2013 года №932 «О награждении»,  администрации города Сочи награждена почетной грамотой администрации Краснодарского края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254</Words>
  <Application>Microsoft Office PowerPoint</Application>
  <PresentationFormat>Экран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Волошина</cp:lastModifiedBy>
  <cp:revision>4</cp:revision>
  <dcterms:modified xsi:type="dcterms:W3CDTF">2013-12-20T07:15:11Z</dcterms:modified>
</cp:coreProperties>
</file>