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11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2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8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3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6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838" r:id="rId2"/>
    <p:sldMasterId id="2147483862" r:id="rId3"/>
    <p:sldMasterId id="2147483874" r:id="rId4"/>
    <p:sldMasterId id="2147483886" r:id="rId5"/>
  </p:sldMasterIdLst>
  <p:notesMasterIdLst>
    <p:notesMasterId r:id="rId64"/>
  </p:notesMasterIdLst>
  <p:handoutMasterIdLst>
    <p:handoutMasterId r:id="rId65"/>
  </p:handoutMasterIdLst>
  <p:sldIdLst>
    <p:sldId id="256" r:id="rId6"/>
    <p:sldId id="366" r:id="rId7"/>
    <p:sldId id="408" r:id="rId8"/>
    <p:sldId id="365" r:id="rId9"/>
    <p:sldId id="331" r:id="rId10"/>
    <p:sldId id="332" r:id="rId11"/>
    <p:sldId id="348" r:id="rId12"/>
    <p:sldId id="367" r:id="rId13"/>
    <p:sldId id="368" r:id="rId14"/>
    <p:sldId id="369" r:id="rId15"/>
    <p:sldId id="342" r:id="rId16"/>
    <p:sldId id="341" r:id="rId17"/>
    <p:sldId id="343" r:id="rId18"/>
    <p:sldId id="345" r:id="rId19"/>
    <p:sldId id="347" r:id="rId20"/>
    <p:sldId id="294" r:id="rId21"/>
    <p:sldId id="344" r:id="rId22"/>
    <p:sldId id="350" r:id="rId23"/>
    <p:sldId id="354" r:id="rId24"/>
    <p:sldId id="353" r:id="rId25"/>
    <p:sldId id="371" r:id="rId26"/>
    <p:sldId id="374" r:id="rId27"/>
    <p:sldId id="357" r:id="rId28"/>
    <p:sldId id="375" r:id="rId29"/>
    <p:sldId id="356" r:id="rId30"/>
    <p:sldId id="378" r:id="rId31"/>
    <p:sldId id="379" r:id="rId32"/>
    <p:sldId id="360" r:id="rId33"/>
    <p:sldId id="380" r:id="rId34"/>
    <p:sldId id="381" r:id="rId35"/>
    <p:sldId id="362" r:id="rId36"/>
    <p:sldId id="377" r:id="rId37"/>
    <p:sldId id="361" r:id="rId38"/>
    <p:sldId id="382" r:id="rId39"/>
    <p:sldId id="383" r:id="rId40"/>
    <p:sldId id="358" r:id="rId41"/>
    <p:sldId id="385" r:id="rId42"/>
    <p:sldId id="386" r:id="rId43"/>
    <p:sldId id="387" r:id="rId44"/>
    <p:sldId id="388" r:id="rId45"/>
    <p:sldId id="389" r:id="rId46"/>
    <p:sldId id="390" r:id="rId47"/>
    <p:sldId id="391" r:id="rId48"/>
    <p:sldId id="392" r:id="rId49"/>
    <p:sldId id="393" r:id="rId50"/>
    <p:sldId id="395" r:id="rId51"/>
    <p:sldId id="396" r:id="rId52"/>
    <p:sldId id="397" r:id="rId53"/>
    <p:sldId id="398" r:id="rId54"/>
    <p:sldId id="401" r:id="rId55"/>
    <p:sldId id="402" r:id="rId56"/>
    <p:sldId id="403" r:id="rId57"/>
    <p:sldId id="404" r:id="rId58"/>
    <p:sldId id="405" r:id="rId59"/>
    <p:sldId id="406" r:id="rId60"/>
    <p:sldId id="407" r:id="rId61"/>
    <p:sldId id="399" r:id="rId62"/>
    <p:sldId id="400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334" userDrawn="1">
          <p15:clr>
            <a:srgbClr val="A4A3A4"/>
          </p15:clr>
        </p15:guide>
        <p15:guide id="3" orient="horz" pos="225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D7BF"/>
    <a:srgbClr val="9B8379"/>
    <a:srgbClr val="800000"/>
    <a:srgbClr val="EFEC78"/>
    <a:srgbClr val="F8A15A"/>
    <a:srgbClr val="00264C"/>
    <a:srgbClr val="003366"/>
    <a:srgbClr val="1783A5"/>
    <a:srgbClr val="F9966F"/>
    <a:srgbClr val="A6DF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88746" autoAdjust="0"/>
  </p:normalViewPr>
  <p:slideViewPr>
    <p:cSldViewPr>
      <p:cViewPr varScale="1">
        <p:scale>
          <a:sx n="80" d="100"/>
          <a:sy n="80" d="100"/>
        </p:scale>
        <p:origin x="1464" y="96"/>
      </p:cViewPr>
      <p:guideLst>
        <p:guide orient="horz" pos="2160"/>
        <p:guide pos="3334"/>
        <p:guide orient="horz" pos="22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handoutMaster" Target="handoutMasters/handoutMaster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Microsoft_Excel1.xlsx"/><Relationship Id="rId3" Type="http://schemas.openxmlformats.org/officeDocument/2006/relationships/image" Target="../media/image12.jpg"/><Relationship Id="rId7" Type="http://schemas.openxmlformats.org/officeDocument/2006/relationships/image" Target="../media/image8.jpeg"/><Relationship Id="rId2" Type="http://schemas.microsoft.com/office/2011/relationships/chartColorStyle" Target="colors1.xml"/><Relationship Id="rId1" Type="http://schemas.microsoft.com/office/2011/relationships/chartStyle" Target="style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microsoft.com/office/2011/relationships/chartColorStyle" Target="colors8.xml"/><Relationship Id="rId1" Type="http://schemas.microsoft.com/office/2011/relationships/chartStyle" Target="style8.xml"/><Relationship Id="rId5" Type="http://schemas.openxmlformats.org/officeDocument/2006/relationships/package" Target="../embeddings/_____Microsoft_Excel10.xlsx"/><Relationship Id="rId4" Type="http://schemas.openxmlformats.org/officeDocument/2006/relationships/image" Target="../media/image32.jp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microsoft.com/office/2011/relationships/chartColorStyle" Target="colors11.xml"/><Relationship Id="rId1" Type="http://schemas.microsoft.com/office/2011/relationships/chartStyle" Target="style11.xml"/><Relationship Id="rId6" Type="http://schemas.openxmlformats.org/officeDocument/2006/relationships/package" Target="../embeddings/_____Microsoft_Excel13.xlsx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microsoft.com/office/2011/relationships/chartColorStyle" Target="colors2.xml"/><Relationship Id="rId1" Type="http://schemas.microsoft.com/office/2011/relationships/chartStyle" Target="style2.xml"/><Relationship Id="rId6" Type="http://schemas.openxmlformats.org/officeDocument/2006/relationships/package" Target="../embeddings/_____Microsoft_Excel2.xlsx"/><Relationship Id="rId5" Type="http://schemas.openxmlformats.org/officeDocument/2006/relationships/image" Target="../media/image7.jpg"/><Relationship Id="rId4" Type="http://schemas.openxmlformats.org/officeDocument/2006/relationships/image" Target="../media/image12.jpg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image" Target="../media/image8.jpe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  <c:spPr>
        <a:noFill/>
        <a:ln w="9525" cap="flat" cmpd="sng" algn="ctr">
          <a:solidFill>
            <a:schemeClr val="tx1">
              <a:tint val="75000"/>
            </a:schemeClr>
          </a:solidFill>
          <a:prstDash val="solid"/>
          <a:round/>
        </a:ln>
        <a:effectLst/>
        <a:sp3d contourW="9525">
          <a:contourClr>
            <a:schemeClr val="tx1">
              <a:tint val="75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374914988073546E-2"/>
          <c:y val="6.8179869088689546E-2"/>
          <c:w val="0.87229618336057901"/>
          <c:h val="0.700164405227092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</c:spPr>
          <c:explosion val="19"/>
          <c:dPt>
            <c:idx val="0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flat" dir="t">
                  <a:rot lat="0" lon="0" rev="20040000"/>
                </a:lightRig>
              </a:scene3d>
              <a:sp3d prstMaterial="dkEdge">
                <a:bevelT w="25400" h="38100" prst="convex"/>
                <a:contourClr>
                  <a:schemeClr val="dk1">
                    <a:satMod val="115000"/>
                  </a:schemeClr>
                </a:contourClr>
              </a:sp3d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flat" dir="t">
                  <a:rot lat="0" lon="0" rev="20040000"/>
                </a:lightRig>
              </a:scene3d>
              <a:sp3d prstMaterial="dkEdge">
                <a:bevelT w="25400" h="38100" prst="convex"/>
                <a:contourClr>
                  <a:schemeClr val="dk1">
                    <a:satMod val="115000"/>
                  </a:schemeClr>
                </a:contourClr>
              </a:sp3d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6"/>
                <a:stretch>
                  <a:fillRect/>
                </a:stretch>
              </a:blipFill>
              <a:ln>
                <a:noFill/>
              </a:ln>
              <a:effectLst>
                <a:outerShdw blurRad="50800" dist="25400" dir="5400000" rotWithShape="0">
                  <a:srgbClr val="000000">
                    <a:alpha val="45000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flat" dir="t">
                  <a:rot lat="0" lon="0" rev="20040000"/>
                </a:lightRig>
              </a:scene3d>
              <a:sp3d prstMaterial="dkEdge">
                <a:bevelT w="25400" h="38100" prst="convex"/>
                <a:contourClr>
                  <a:schemeClr val="dk1">
                    <a:satMod val="115000"/>
                  </a:schemeClr>
                </a:contourClr>
              </a:sp3d>
            </c:spPr>
          </c:dPt>
          <c:dLbls>
            <c:dLbl>
              <c:idx val="1"/>
              <c:layout>
                <c:manualLayout>
                  <c:x val="1.2549049155234256E-2"/>
                  <c:y val="-0.2215298655104233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/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межбюджетные трансферты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0.40100000000000002</c:v>
                </c:pt>
                <c:pt idx="1">
                  <c:v>0.23100000000000001</c:v>
                </c:pt>
                <c:pt idx="2">
                  <c:v>0.36799999999999999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12592918283462973"/>
          <c:y val="0.68449421947369327"/>
          <c:w val="0.82053808831722996"/>
          <c:h val="0.315505780526306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blipFill>
      <a:blip xmlns:r="http://schemas.openxmlformats.org/officeDocument/2006/relationships" r:embed="rId7"/>
      <a:tile tx="0" ty="0" sx="100000" sy="100000" flip="none" algn="tl"/>
    </a:blipFill>
    <a:ln w="57150" cap="flat" cmpd="sng" algn="ctr">
      <a:solidFill>
        <a:schemeClr val="bg1">
          <a:lumMod val="85000"/>
        </a:schemeClr>
      </a:solidFill>
      <a:prstDash val="solid"/>
    </a:ln>
    <a:effectLst/>
  </c:spPr>
  <c:txPr>
    <a:bodyPr/>
    <a:lstStyle/>
    <a:p>
      <a:pPr>
        <a:defRPr sz="1800"/>
      </a:pPr>
      <a:endParaRPr lang="ru-RU"/>
    </a:p>
  </c:txPr>
  <c:externalData r:id="rId8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779418534440316E-2"/>
          <c:y val="2.9028305716224351E-2"/>
          <c:w val="0.56359012798419805"/>
          <c:h val="0.9212310236236350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explosion val="12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Субсидии на выполнение муниципального задания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3577</c:v>
                </c:pt>
                <c:pt idx="1">
                  <c:v>668.8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07"/>
        <c:holeSize val="49"/>
      </c:doughnutChart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64544600737323865"/>
          <c:y val="8.2375202072991656E-3"/>
          <c:w val="0.34318121840308657"/>
          <c:h val="0.98732424924445517"/>
        </c:manualLayout>
      </c:layout>
      <c:overlay val="0"/>
      <c:spPr>
        <a:blipFill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4"/>
      <a:stretch>
        <a:fillRect/>
      </a:stretch>
    </a:blipFill>
    <a:ln w="38100">
      <a:solidFill>
        <a:schemeClr val="bg1">
          <a:lumMod val="9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5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642782026136395E-2"/>
          <c:y val="6.7424984795882006E-2"/>
          <c:w val="0.601308467710154"/>
          <c:h val="0.93257490614144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8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layout>
                <c:manualLayout>
                  <c:x val="2.9014107481504649E-3"/>
                  <c:y val="1.349947490231482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Субсидии на выполнение муниципального задания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683.3</c:v>
                </c:pt>
                <c:pt idx="1">
                  <c:v>62.9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07"/>
        <c:holeSize val="49"/>
      </c:doughnutChart>
      <c:spPr>
        <a:noFill/>
        <a:ln>
          <a:noFill/>
        </a:ln>
        <a:effectLst/>
      </c:spPr>
    </c:plotArea>
    <c:legend>
      <c:legendPos val="t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6541491471029657"/>
          <c:y val="3.5423076723995785E-3"/>
          <c:w val="0.33458508528970349"/>
          <c:h val="0.9964576923276004"/>
        </c:manualLayout>
      </c:layout>
      <c:overlay val="0"/>
      <c:spPr>
        <a:blipFill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accent2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pattFill prst="pct80">
      <a:fgClr>
        <a:schemeClr val="accent2">
          <a:lumMod val="50000"/>
        </a:schemeClr>
      </a:fgClr>
      <a:bgClr>
        <a:schemeClr val="bg1"/>
      </a:bgClr>
    </a:pattFill>
    <a:ln w="38100">
      <a:solidFill>
        <a:schemeClr val="accent2">
          <a:lumMod val="7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779418534440316E-2"/>
          <c:y val="7.8768976376364944E-2"/>
          <c:w val="0.56359012798419805"/>
          <c:h val="0.9212310236236350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explosion val="11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bubble3D val="0"/>
            <c:explosion val="7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</c:extLst>
            </c:dLbl>
            <c:dLbl>
              <c:idx val="1"/>
              <c:layout>
                <c:manualLayout>
                  <c:x val="2.9014107481504649E-3"/>
                  <c:y val="1.349947490231482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Лист1!$A$2:$A$3</c:f>
              <c:strCache>
                <c:ptCount val="2"/>
                <c:pt idx="0">
                  <c:v>Субсидии на выполнение муниципального задания</c:v>
                </c:pt>
                <c:pt idx="1">
                  <c:v>Другие расходы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284.8</c:v>
                </c:pt>
                <c:pt idx="1">
                  <c:v>74.7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07"/>
        <c:holeSize val="49"/>
      </c:doughnutChart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64544600737323865"/>
          <c:y val="8.2375202072991656E-3"/>
          <c:w val="0.34318121840308657"/>
          <c:h val="0.98732424924445517"/>
        </c:manualLayout>
      </c:layout>
      <c:overlay val="0"/>
      <c:spPr>
        <a:solidFill>
          <a:schemeClr val="tx2">
            <a:lumMod val="75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38100">
      <a:solidFill>
        <a:schemeClr val="bg1">
          <a:lumMod val="95000"/>
        </a:schemeClr>
      </a:solidFill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1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4055902001226915E-2"/>
          <c:y val="7.1584082399804572E-2"/>
          <c:w val="0.5776541941768375"/>
          <c:h val="0.8694419546042685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55"/>
          <c:dPt>
            <c:idx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blipFill>
                <a:blip xmlns:r="http://schemas.openxmlformats.org/officeDocument/2006/relationships" r:embed="rId5"/>
                <a:stretch>
                  <a:fillRect/>
                </a:stretch>
              </a:blip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>
                <c:manualLayout>
                  <c:x val="-1.2857822345136254E-2"/>
                  <c:y val="-3.237044940168402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9283834534258102E-2"/>
                  <c:y val="-4.4376798626806074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Субвенции 3422,3 млн. рублей</c:v>
                </c:pt>
                <c:pt idx="1">
                  <c:v>Субсидии 295,6млн. рублей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3422.3</c:v>
                </c:pt>
                <c:pt idx="1">
                  <c:v>295.60000000000002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solidFill>
          <a:schemeClr val="tx2">
            <a:lumMod val="75000"/>
            <a:alpha val="75000"/>
          </a:schemeClr>
        </a:solidFill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186172550875995"/>
          <c:y val="0.23937716253154209"/>
          <c:w val="0.37869004893176123"/>
          <c:h val="0.408825020980754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50" baseline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tx2">
        <a:lumMod val="50000"/>
        <a:alpha val="81000"/>
      </a:schemeClr>
    </a:solidFill>
    <a:ln w="38100">
      <a:solidFill>
        <a:srgbClr val="9B8379"/>
      </a:solidFill>
    </a:ln>
    <a:effectLst/>
  </c:spPr>
  <c:txPr>
    <a:bodyPr/>
    <a:lstStyle/>
    <a:p>
      <a:pPr>
        <a:defRPr/>
      </a:pPr>
      <a:endParaRPr lang="ru-RU"/>
    </a:p>
  </c:txPr>
  <c:externalData r:id="rId6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0"/>
      <c:depthPercent val="100"/>
      <c:rAngAx val="0"/>
      <c:perspective val="1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blipFill>
              <a:blip xmlns:r="http://schemas.openxmlformats.org/officeDocument/2006/relationships" r:embed="rId3"/>
              <a:stretch>
                <a:fillRect/>
              </a:stretch>
            </a:blipFill>
            <a:ln>
              <a:noFill/>
            </a:ln>
          </c:spPr>
          <c:explosion val="22"/>
          <c:dPt>
            <c:idx val="0"/>
            <c:bubble3D val="0"/>
            <c:spPr>
              <a:blipFill>
                <a:blip xmlns:r="http://schemas.openxmlformats.org/officeDocument/2006/relationships" r:embed="rId3"/>
                <a:stretch>
                  <a:fillRect/>
                </a:stretch>
              </a:blipFill>
              <a:ln w="25400">
                <a:noFill/>
              </a:ln>
              <a:effectLst/>
              <a:sp3d/>
            </c:spPr>
          </c:dPt>
          <c:dPt>
            <c:idx val="1"/>
            <c:bubble3D val="0"/>
            <c:spPr>
              <a:blipFill>
                <a:blip xmlns:r="http://schemas.openxmlformats.org/officeDocument/2006/relationships" r:embed="rId4"/>
                <a:stretch>
                  <a:fillRect/>
                </a:stretch>
              </a:blipFill>
              <a:ln w="25400"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0.13210196382976336"/>
                  <c:y val="-0.25748527941339855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налоговые доходы</c:v>
                </c:pt>
                <c:pt idx="1">
                  <c:v>неналоговые доходы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0.63400000000000001</c:v>
                </c:pt>
                <c:pt idx="1">
                  <c:v>0.36599999999999999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7410710938056562"/>
          <c:y val="0.11069449073559728"/>
          <c:w val="0.32440485675506447"/>
          <c:h val="0.665930637336592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00264C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5"/>
      <a:stretch>
        <a:fillRect/>
      </a:stretch>
    </a:blipFill>
    <a:ln w="57150">
      <a:solidFill>
        <a:srgbClr val="003366"/>
      </a:solidFill>
    </a:ln>
    <a:effectLst/>
  </c:spPr>
  <c:txPr>
    <a:bodyPr/>
    <a:lstStyle/>
    <a:p>
      <a:pPr>
        <a:defRPr/>
      </a:pPr>
      <a:endParaRPr lang="ru-RU"/>
    </a:p>
  </c:txPr>
  <c:externalData r:id="rId6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34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5470335869161757E-2"/>
          <c:y val="7.6242971560158551E-2"/>
          <c:w val="0.66758506866983358"/>
          <c:h val="0.870419159775897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explosion val="17"/>
            <c:spPr>
              <a:solidFill>
                <a:schemeClr val="accent1"/>
              </a:solidFill>
              <a:ln w="25400">
                <a:noFill/>
              </a:ln>
              <a:effectLst/>
              <a:sp3d/>
            </c:spPr>
          </c:dPt>
          <c:dPt>
            <c:idx val="1"/>
            <c:bubble3D val="0"/>
            <c:explosion val="17"/>
            <c:spPr>
              <a:solidFill>
                <a:schemeClr val="accent3"/>
              </a:solidFill>
              <a:ln w="25400">
                <a:noFill/>
              </a:ln>
              <a:effectLst/>
              <a:sp3d/>
            </c:spPr>
          </c:dPt>
          <c:dPt>
            <c:idx val="2"/>
            <c:bubble3D val="0"/>
            <c:explosion val="15"/>
            <c:spPr>
              <a:solidFill>
                <a:schemeClr val="accent5"/>
              </a:solidFill>
              <a:ln w="25400">
                <a:noFill/>
              </a:ln>
              <a:effectLst/>
              <a:sp3d/>
            </c:spPr>
          </c:dPt>
          <c:dPt>
            <c:idx val="3"/>
            <c:bubble3D val="0"/>
            <c:explosion val="15"/>
            <c:spPr>
              <a:solidFill>
                <a:schemeClr val="accent1">
                  <a:lumMod val="60000"/>
                </a:schemeClr>
              </a:solidFill>
              <a:ln w="25400"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5.3569219117321744E-2"/>
                  <c:y val="-6.8715308688644991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2201877687834398"/>
                  <c:y val="-3.206714405470115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rgbClr val="00264C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НДФЛ</c:v>
                </c:pt>
                <c:pt idx="1">
                  <c:v>арендная плата за землю</c:v>
                </c:pt>
                <c:pt idx="2">
                  <c:v>земельный налог</c:v>
                </c:pt>
                <c:pt idx="3">
                  <c:v>ЕНВД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0.32</c:v>
                </c:pt>
                <c:pt idx="1">
                  <c:v>0.245</c:v>
                </c:pt>
                <c:pt idx="2">
                  <c:v>0.108</c:v>
                </c:pt>
                <c:pt idx="3">
                  <c:v>9.5000000000000001E-2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3954746429656073"/>
          <c:y val="7.8876517327800516E-2"/>
          <c:w val="0.35152433251721898"/>
          <c:h val="0.855990027082128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00264C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3"/>
      <a:stretch>
        <a:fillRect/>
      </a:stretch>
    </a:blipFill>
    <a:ln w="57150">
      <a:solidFill>
        <a:srgbClr val="003366"/>
      </a:solidFill>
    </a:ln>
    <a:effectLst/>
  </c:spPr>
  <c:txPr>
    <a:bodyPr/>
    <a:lstStyle/>
    <a:p>
      <a:pPr>
        <a:defRPr>
          <a:solidFill>
            <a:srgbClr val="800000"/>
          </a:solidFill>
        </a:defRPr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20"/>
      <c:depthPercent val="100"/>
      <c:rAngAx val="0"/>
      <c:perspective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5727696922564175E-2"/>
          <c:y val="8.5660820274786623E-2"/>
          <c:w val="0.84266562974484316"/>
          <c:h val="0.8240461817177793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8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0.11823330465577275"/>
                  <c:y val="4.558774128813203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3727923710955895E-3"/>
                  <c:y val="3.296663215992534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75974570318634"/>
                      <c:h val="0.11975346601786997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2.7925137947635448E-2"/>
                  <c:y val="-6.948266598971218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3.8213346665185458E-2"/>
                  <c:y val="1.15804443316186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4.1152834870199606E-2"/>
                  <c:y val="2.856850024309797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5.8789764100285156E-3"/>
                  <c:y val="5.824496901436442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2.2046161537606954E-2"/>
                  <c:y val="6.0261207938786393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20584286931078"/>
                      <c:h val="0.10103253794829542"/>
                    </c:manualLayout>
                  </c15:layout>
                </c:ext>
              </c:extLst>
            </c:dLbl>
            <c:dLbl>
              <c:idx val="7"/>
              <c:layout>
                <c:manualLayout>
                  <c:x val="0"/>
                  <c:y val="0.138965331979424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-0.16985865206896203"/>
                  <c:y val="0.1136995379858634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layout>
                <c:manualLayout>
                  <c:x val="-0.19616828616838716"/>
                  <c:y val="4.368380681849267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layout>
                <c:manualLayout>
                  <c:x val="-1.6932462049671294E-2"/>
                  <c:y val="-2.168140204745587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spc="0" baseline="0">
                      <a:solidFill>
                        <a:schemeClr val="accent6">
                          <a:lumMod val="20000"/>
                          <a:lumOff val="8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846694260784612"/>
                      <c:h val="0.1178898680698216"/>
                    </c:manualLayout>
                  </c15:layout>
                </c:ext>
              </c:extLst>
            </c:dLbl>
            <c:dLbl>
              <c:idx val="11"/>
              <c:layout>
                <c:manualLayout>
                  <c:x val="6.1845860101861903E-2"/>
                  <c:y val="-2.7628934114019415E-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layout>
                <c:manualLayout>
                  <c:x val="1.3888888888888888E-2"/>
                  <c:y val="-5.240659658946436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spc="0" baseline="0">
                    <a:solidFill>
                      <a:schemeClr val="accent6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 налог на прибыль организаций</c:v>
                </c:pt>
                <c:pt idx="1">
                  <c:v>налог на доходы физических лиц</c:v>
                </c:pt>
                <c:pt idx="2">
                  <c:v>доходы от акцизов на нефтепродцкты</c:v>
                </c:pt>
                <c:pt idx="3">
                  <c:v>единый налог на вмененный доход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госпошлина</c:v>
                </c:pt>
                <c:pt idx="7">
                  <c:v>арендная плата за землю</c:v>
                </c:pt>
                <c:pt idx="8">
                  <c:v>аренда имущества</c:v>
                </c:pt>
                <c:pt idx="9">
                  <c:v>штрафные санкции</c:v>
                </c:pt>
                <c:pt idx="10">
                  <c:v>налог, взимаемый в связи с применением упрощенной системы налогообложения</c:v>
                </c:pt>
                <c:pt idx="11">
                  <c:v>доходы от продажи земельных участков</c:v>
                </c:pt>
                <c:pt idx="12">
                  <c:v>прочие налоговые и неналоговые доходы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122</c:v>
                </c:pt>
                <c:pt idx="1">
                  <c:v>2050</c:v>
                </c:pt>
                <c:pt idx="2">
                  <c:v>76</c:v>
                </c:pt>
                <c:pt idx="3">
                  <c:v>606.1</c:v>
                </c:pt>
                <c:pt idx="4">
                  <c:v>290</c:v>
                </c:pt>
                <c:pt idx="5">
                  <c:v>690</c:v>
                </c:pt>
                <c:pt idx="6">
                  <c:v>175</c:v>
                </c:pt>
                <c:pt idx="7">
                  <c:v>1570</c:v>
                </c:pt>
                <c:pt idx="8">
                  <c:v>77.5</c:v>
                </c:pt>
                <c:pt idx="9">
                  <c:v>90</c:v>
                </c:pt>
                <c:pt idx="10">
                  <c:v>40</c:v>
                </c:pt>
                <c:pt idx="11">
                  <c:v>300</c:v>
                </c:pt>
                <c:pt idx="12">
                  <c:v>313.39999999999998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606332790658124"/>
          <c:y val="5.9634097259633624E-2"/>
          <c:w val="0.75618770208638186"/>
          <c:h val="0.933710445136496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9 месяцев 2014 года</c:v>
                </c:pt>
              </c:strCache>
            </c:strRef>
          </c:tx>
          <c:spPr>
            <a:solidFill>
              <a:srgbClr val="EFEC78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Сочи</c:v>
                </c:pt>
                <c:pt idx="1">
                  <c:v>Геленджик</c:v>
                </c:pt>
                <c:pt idx="2">
                  <c:v>Краснодар</c:v>
                </c:pt>
                <c:pt idx="3">
                  <c:v>Новороссийск</c:v>
                </c:pt>
                <c:pt idx="4">
                  <c:v>Анапа</c:v>
                </c:pt>
                <c:pt idx="5">
                  <c:v>Горячий Ключ</c:v>
                </c:pt>
                <c:pt idx="6">
                  <c:v>Армавир</c:v>
                </c:pt>
              </c:strCache>
            </c:strRef>
          </c:cat>
          <c:val>
            <c:numRef>
              <c:f>Лист1!$B$2:$B$8</c:f>
              <c:numCache>
                <c:formatCode>#,##0.0_р_.</c:formatCode>
                <c:ptCount val="7"/>
                <c:pt idx="0">
                  <c:v>13420.7</c:v>
                </c:pt>
                <c:pt idx="1">
                  <c:v>12426</c:v>
                </c:pt>
                <c:pt idx="2">
                  <c:v>11663.7</c:v>
                </c:pt>
                <c:pt idx="3">
                  <c:v>8699.4</c:v>
                </c:pt>
                <c:pt idx="4">
                  <c:v>8309.7999999999993</c:v>
                </c:pt>
                <c:pt idx="5">
                  <c:v>6248.1</c:v>
                </c:pt>
                <c:pt idx="6">
                  <c:v>4577.5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6"/>
        <c:gapDepth val="148"/>
        <c:shape val="box"/>
        <c:axId val="276958168"/>
        <c:axId val="276960128"/>
        <c:axId val="0"/>
      </c:bar3DChart>
      <c:catAx>
        <c:axId val="276958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all" spc="120" normalizeH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6960128"/>
        <c:crosses val="autoZero"/>
        <c:auto val="1"/>
        <c:lblAlgn val="ctr"/>
        <c:lblOffset val="100"/>
        <c:noMultiLvlLbl val="0"/>
      </c:catAx>
      <c:valAx>
        <c:axId val="276960128"/>
        <c:scaling>
          <c:orientation val="minMax"/>
        </c:scaling>
        <c:delete val="1"/>
        <c:axPos val="b"/>
        <c:numFmt formatCode="#,##0.0_р_." sourceLinked="1"/>
        <c:majorTickMark val="none"/>
        <c:minorTickMark val="none"/>
        <c:tickLblPos val="none"/>
        <c:crossAx val="276958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57150" cap="flat" cmpd="sng" algn="ctr">
      <a:solidFill>
        <a:schemeClr val="bg1">
          <a:lumMod val="85000"/>
          <a:alpha val="77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302666359297921"/>
          <c:y val="3.0445260604118923E-2"/>
          <c:w val="0.85434399606299216"/>
          <c:h val="0.471509104330708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2381796857328012E-2"/>
                  <c:y val="5.3480729190792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cap="none" spc="50" baseline="0">
                    <a:ln w="0"/>
                    <a:solidFill>
                      <a:schemeClr val="accent2">
                        <a:lumMod val="50000"/>
                      </a:schemeClr>
                    </a:solidFill>
                    <a:effectLst>
                      <a:innerShdw blurRad="63500" dist="50800" dir="13500000">
                        <a:srgbClr val="000000">
                          <a:alpha val="50000"/>
                        </a:srgbClr>
                      </a:innerShdw>
                    </a:effectLst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предоставление субсидий бюджетным и автономным учреждениям (251 учреждение)</c:v>
                </c:pt>
                <c:pt idx="1">
                  <c:v>закупка товаров, работ и услуг для обеспечения муниципальных нужд</c:v>
                </c:pt>
                <c:pt idx="2">
                  <c:v>содержание казенных учреждений (29 учреждений)</c:v>
                </c:pt>
                <c:pt idx="3">
                  <c:v>Социальное обеспечение населения</c:v>
                </c:pt>
                <c:pt idx="4">
                  <c:v>Обслуживание муниципального долга</c:v>
                </c:pt>
                <c:pt idx="5">
                  <c:v>Капитальные вложения в объекты муниципальной собственностии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5700.2</c:v>
                </c:pt>
                <c:pt idx="1">
                  <c:v>1408.8</c:v>
                </c:pt>
                <c:pt idx="2">
                  <c:v>597.20000000000005</c:v>
                </c:pt>
                <c:pt idx="3">
                  <c:v>383.3</c:v>
                </c:pt>
                <c:pt idx="4">
                  <c:v>372.8</c:v>
                </c:pt>
                <c:pt idx="5">
                  <c:v>330.2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276967576"/>
        <c:axId val="276961696"/>
      </c:barChart>
      <c:catAx>
        <c:axId val="276967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accent2"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6961696"/>
        <c:crosses val="autoZero"/>
        <c:auto val="1"/>
        <c:lblAlgn val="ctr"/>
        <c:lblOffset val="100"/>
        <c:noMultiLvlLbl val="0"/>
      </c:catAx>
      <c:valAx>
        <c:axId val="276961696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6967576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blipFill>
      <a:blip xmlns:r="http://schemas.openxmlformats.org/officeDocument/2006/relationships" r:embed="rId3"/>
      <a:tile tx="0" ty="0" sx="100000" sy="100000" flip="none" algn="tl"/>
    </a:blip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>
                <a:solidFill>
                  <a:schemeClr val="bg1">
                    <a:lumMod val="85000"/>
                  </a:schemeClr>
                </a:solidFill>
              </a:defRPr>
            </a:pPr>
            <a:r>
              <a:rPr lang="ru-RU" sz="1800" dirty="0">
                <a:solidFill>
                  <a:schemeClr val="bg1">
                    <a:lumMod val="85000"/>
                  </a:schemeClr>
                </a:solidFill>
              </a:rPr>
              <a:t>Всего расходов 10 </a:t>
            </a:r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118,0</a:t>
            </a:r>
            <a:r>
              <a:rPr lang="ru-RU" sz="18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1800" dirty="0">
                <a:solidFill>
                  <a:schemeClr val="bg1">
                    <a:lumMod val="85000"/>
                  </a:schemeClr>
                </a:solidFill>
              </a:rPr>
              <a:t>млн.руб.</a:t>
            </a:r>
          </a:p>
        </c:rich>
      </c:tx>
      <c:layout>
        <c:manualLayout>
          <c:xMode val="edge"/>
          <c:yMode val="edge"/>
          <c:x val="0.61747317885283515"/>
          <c:y val="0"/>
        </c:manualLayout>
      </c:layout>
      <c:overlay val="0"/>
    </c:title>
    <c:autoTitleDeleted val="0"/>
    <c:view3D>
      <c:rotX val="30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5910975961959151E-2"/>
          <c:y val="0.1354967691277546"/>
          <c:w val="0.63292670707539667"/>
          <c:h val="0.8645032308722452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2"/>
            <c:bubble3D val="0"/>
            <c:explosion val="22"/>
          </c:dPt>
          <c:dPt>
            <c:idx val="3"/>
            <c:bubble3D val="0"/>
            <c:explosion val="29"/>
          </c:dPt>
          <c:dLbls>
            <c:dLbl>
              <c:idx val="0"/>
              <c:layout>
                <c:manualLayout>
                  <c:x val="-4.5182122650727899E-3"/>
                  <c:y val="-4.723536195508792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768564205494215E-2"/>
                  <c:y val="-0.1222216185225161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9936739134278697E-2"/>
                  <c:y val="0.1536814238807204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2.5542600319455357E-4"/>
                  <c:y val="7.87927456559976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5931550591690624E-2"/>
                  <c:y val="1.800387953649918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962307350873605E-2"/>
                  <c:y val="-0.1131472010003754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1.5741541301823651E-2"/>
                  <c:y val="-0.1403217971725769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>
                <c:manualLayout>
                  <c:x val="6.5515834712002785E-2"/>
                  <c:y val="-8.499501677429190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>
                <c:manualLayout>
                  <c:x val="8.1680554617299589E-2"/>
                  <c:y val="-9.820465957616603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600" b="1">
                    <a:solidFill>
                      <a:schemeClr val="bg1">
                        <a:lumMod val="85000"/>
                      </a:schemeClr>
                    </a:solidFill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15875">
                  <a:solidFill>
                    <a:srgbClr val="DBD7BF"/>
                  </a:solidFill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Лист1!$A$2:$A$10</c:f>
              <c:strCache>
                <c:ptCount val="9"/>
                <c:pt idx="0">
                  <c:v>Общегосударственные расходы</c:v>
                </c:pt>
                <c:pt idx="1">
                  <c:v>Национальная экономика </c:v>
                </c:pt>
                <c:pt idx="2">
                  <c:v>Жилищно-коммунальное хозяйство</c:v>
                </c:pt>
                <c:pt idx="3">
                  <c:v>Образование</c:v>
                </c:pt>
                <c:pt idx="4">
                  <c:v>Культура и кинематография</c:v>
                </c:pt>
                <c:pt idx="5">
                  <c:v>Здравоохранение</c:v>
                </c:pt>
                <c:pt idx="6">
                  <c:v>Социальная политика</c:v>
                </c:pt>
                <c:pt idx="7">
                  <c:v>Физическая культура и спорт</c:v>
                </c:pt>
                <c:pt idx="8">
                  <c:v>Остальные расходы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1412.4</c:v>
                </c:pt>
                <c:pt idx="1">
                  <c:v>927.2</c:v>
                </c:pt>
                <c:pt idx="2">
                  <c:v>1416.1</c:v>
                </c:pt>
                <c:pt idx="3">
                  <c:v>4659.7</c:v>
                </c:pt>
                <c:pt idx="4">
                  <c:v>576.9</c:v>
                </c:pt>
                <c:pt idx="5">
                  <c:v>435.8</c:v>
                </c:pt>
                <c:pt idx="6">
                  <c:v>260.2</c:v>
                </c:pt>
                <c:pt idx="7">
                  <c:v>134.80000000000001</c:v>
                </c:pt>
                <c:pt idx="8">
                  <c:v>294.89999999999998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6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6714473033821865"/>
          <c:y val="8.6585830617319143E-2"/>
          <c:w val="0.32241723039927589"/>
          <c:h val="0.91341408762389764"/>
        </c:manualLayout>
      </c:layout>
      <c:overlay val="0"/>
      <c:spPr>
        <a:blipFill>
          <a:blip xmlns:r="http://schemas.openxmlformats.org/officeDocument/2006/relationships" r:embed="rId1"/>
          <a:tile tx="0" ty="0" sx="100000" sy="100000" flip="none" algn="tl"/>
        </a:blipFill>
        <a:ln w="19050" cap="flat" cmpd="sng" algn="ctr">
          <a:solidFill>
            <a:schemeClr val="accent4"/>
          </a:solidFill>
          <a:prstDash val="solid"/>
        </a:ln>
        <a:effectLst/>
      </c:spPr>
      <c:txPr>
        <a:bodyPr/>
        <a:lstStyle/>
        <a:p>
          <a:pPr>
            <a:defRPr sz="160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475487023181005E-2"/>
          <c:y val="0.19579791680705791"/>
          <c:w val="0.63602338266762648"/>
          <c:h val="0.7538654630359834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explosion val="17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bg1">
                    <a:lumMod val="65000"/>
                  </a:schemeClr>
                </a:solidFill>
              </a:ln>
              <a:effectLst/>
              <a:sp3d contourW="25400">
                <a:contourClr>
                  <a:schemeClr val="bg1">
                    <a:lumMod val="6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bg1">
                    <a:lumMod val="65000"/>
                  </a:schemeClr>
                </a:solidFill>
              </a:ln>
              <a:effectLst/>
              <a:sp3d contourW="25400">
                <a:contourClr>
                  <a:schemeClr val="bg1">
                    <a:lumMod val="6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bg1">
                    <a:lumMod val="65000"/>
                  </a:schemeClr>
                </a:solidFill>
              </a:ln>
              <a:effectLst/>
              <a:sp3d contourW="25400">
                <a:contourClr>
                  <a:schemeClr val="bg1">
                    <a:lumMod val="6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bg1">
                    <a:lumMod val="65000"/>
                  </a:schemeClr>
                </a:solidFill>
              </a:ln>
              <a:effectLst/>
              <a:sp3d contourW="25400">
                <a:contourClr>
                  <a:schemeClr val="bg1">
                    <a:lumMod val="6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bg1">
                    <a:lumMod val="65000"/>
                  </a:schemeClr>
                </a:solidFill>
              </a:ln>
              <a:effectLst/>
              <a:sp3d contourW="25400">
                <a:contourClr>
                  <a:schemeClr val="bg1">
                    <a:lumMod val="65000"/>
                  </a:schemeClr>
                </a:contourClr>
              </a:sp3d>
            </c:spPr>
          </c:dPt>
          <c:dLbls>
            <c:dLbl>
              <c:idx val="0"/>
              <c:layout>
                <c:manualLayout>
                  <c:x val="-0.14602302153877389"/>
                  <c:y val="-0.2940752795143974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983090862590713"/>
                      <c:h val="0.107140368241912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1.156435884585799E-2"/>
                  <c:y val="2.432924119542273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5.9892688032475952E-2"/>
                      <c:h val="0.1077617638444213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1.6525880382414392E-2"/>
                  <c:y val="-4.775618365636141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687093243687408"/>
                      <c:h val="0.1077617638444213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3.3630491669594476E-2"/>
                  <c:y val="-2.151175121956145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971602268152284E-2"/>
                      <c:h val="0.1199672258637929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9.9195820191584252E-2"/>
                  <c:y val="-4.876453121370353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110265177889901"/>
                      <c:h val="0.10776176384442131"/>
                    </c:manualLayout>
                  </c15:layout>
                </c:ext>
              </c:extLst>
            </c:dLbl>
            <c:spPr>
              <a:gradFill>
                <a:gsLst>
                  <a:gs pos="0">
                    <a:srgbClr val="C0504D">
                      <a:lumMod val="50000"/>
                    </a:srgbClr>
                  </a:gs>
                  <a:gs pos="34000">
                    <a:srgbClr val="4F81BD">
                      <a:lumMod val="45000"/>
                      <a:lumOff val="55000"/>
                    </a:srgbClr>
                  </a:gs>
                  <a:gs pos="83000">
                    <a:srgbClr val="4F81BD">
                      <a:lumMod val="45000"/>
                      <a:lumOff val="55000"/>
                    </a:srgbClr>
                  </a:gs>
                  <a:gs pos="100000">
                    <a:srgbClr val="4F81BD">
                      <a:lumMod val="30000"/>
                      <a:lumOff val="70000"/>
                    </a:srgbClr>
                  </a:gs>
                </a:gsLst>
                <a:lin ang="5400000" scaled="1"/>
              </a:gra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ound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Лист1!$A$2:$A$6</c:f>
              <c:strCache>
                <c:ptCount val="5"/>
                <c:pt idx="0">
                  <c:v>Образование</c:v>
                </c:pt>
                <c:pt idx="1">
                  <c:v>Культура</c:v>
                </c:pt>
                <c:pt idx="2">
                  <c:v>Здравоохранение</c:v>
                </c:pt>
                <c:pt idx="3">
                  <c:v>Социальная политика</c:v>
                </c:pt>
                <c:pt idx="4">
                  <c:v>Физическая культура и спорт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 formatCode="#,##0.00">
                  <c:v>4659.7</c:v>
                </c:pt>
                <c:pt idx="1">
                  <c:v>576.9</c:v>
                </c:pt>
                <c:pt idx="2">
                  <c:v>435.8</c:v>
                </c:pt>
                <c:pt idx="3">
                  <c:v>260.2</c:v>
                </c:pt>
                <c:pt idx="4">
                  <c:v>134.80000000000001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431848413239349"/>
          <c:y val="5.0399703063296011E-2"/>
          <c:w val="0.31515292094672176"/>
          <c:h val="0.889289321388532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none" spc="50" baseline="0">
              <a:ln w="0"/>
              <a:solidFill>
                <a:schemeClr val="tx2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blipFill>
      <a:blip xmlns:r="http://schemas.openxmlformats.org/officeDocument/2006/relationships" r:embed="rId3"/>
      <a:stretch>
        <a:fillRect/>
      </a:stretch>
    </a:blipFill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8.7635190292866005E-4"/>
                  <c:y val="5.24102747652231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  <c:pt idx="6">
                  <c:v>2019 год</c:v>
                </c:pt>
              </c:strCache>
            </c:strRef>
          </c:cat>
          <c:val>
            <c:numRef>
              <c:f>Лист1!$B$2:$B$8</c:f>
              <c:numCache>
                <c:formatCode>0.00%</c:formatCode>
                <c:ptCount val="7"/>
                <c:pt idx="0">
                  <c:v>0.67800000000000005</c:v>
                </c:pt>
                <c:pt idx="1">
                  <c:v>0.503</c:v>
                </c:pt>
                <c:pt idx="2">
                  <c:v>0.42399999999999999</c:v>
                </c:pt>
                <c:pt idx="3">
                  <c:v>0.43</c:v>
                </c:pt>
                <c:pt idx="4">
                  <c:v>0.4</c:v>
                </c:pt>
                <c:pt idx="5">
                  <c:v>0.39700000000000002</c:v>
                </c:pt>
                <c:pt idx="6">
                  <c:v>0.38400000000000001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социальная сфера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2.0471435713492182E-2"/>
                  <c:y val="-1.50702010309441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Лист1!$A$2:$A$8</c:f>
              <c:strCache>
                <c:ptCount val="7"/>
                <c:pt idx="0">
                  <c:v>2013 год</c:v>
                </c:pt>
                <c:pt idx="1">
                  <c:v>2014 год</c:v>
                </c:pt>
                <c:pt idx="2">
                  <c:v>2015 год</c:v>
                </c:pt>
                <c:pt idx="3">
                  <c:v>2016 год</c:v>
                </c:pt>
                <c:pt idx="4">
                  <c:v>2017 год</c:v>
                </c:pt>
                <c:pt idx="5">
                  <c:v>2018 год</c:v>
                </c:pt>
                <c:pt idx="6">
                  <c:v>2019 год</c:v>
                </c:pt>
              </c:strCache>
            </c:strRef>
          </c:cat>
          <c:val>
            <c:numRef>
              <c:f>Лист1!$C$2:$C$8</c:f>
              <c:numCache>
                <c:formatCode>0.00%</c:formatCode>
                <c:ptCount val="7"/>
                <c:pt idx="0">
                  <c:v>0.32200000000000001</c:v>
                </c:pt>
                <c:pt idx="1">
                  <c:v>0.497</c:v>
                </c:pt>
                <c:pt idx="2">
                  <c:v>0.57599999999999996</c:v>
                </c:pt>
                <c:pt idx="3" formatCode="0%">
                  <c:v>0.56999999999999995</c:v>
                </c:pt>
                <c:pt idx="4">
                  <c:v>0.6</c:v>
                </c:pt>
                <c:pt idx="5">
                  <c:v>0.60299999999999998</c:v>
                </c:pt>
                <c:pt idx="6">
                  <c:v>0.61599999999999999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75"/>
        <c:axId val="131907624"/>
        <c:axId val="131904488"/>
      </c:barChart>
      <c:catAx>
        <c:axId val="1319076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904488"/>
        <c:crosses val="autoZero"/>
        <c:auto val="1"/>
        <c:lblAlgn val="ctr"/>
        <c:lblOffset val="100"/>
        <c:noMultiLvlLbl val="0"/>
      </c:catAx>
      <c:valAx>
        <c:axId val="13190448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31907624"/>
        <c:crosses val="autoZero"/>
        <c:crossBetween val="between"/>
      </c:valAx>
      <c:spPr>
        <a:blipFill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/>
        <a:scene3d>
          <a:camera prst="orthographicFront"/>
          <a:lightRig rig="threePt" dir="t"/>
        </a:scene3d>
        <a:sp3d>
          <a:bevelT w="139700" h="139700"/>
        </a:sp3d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bg1">
                  <a:lumMod val="9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3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1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 mods="ignoreCSTransforms">
      <cs:styleClr val="0">
        <a:shade val="25000"/>
      </cs:styl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 mods="ignoreCSTransforms">
      <cs:styleClr val="0">
        <a:tint val="25000"/>
      </cs:styl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064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image" Target="../media/image33.png"/><Relationship Id="rId5" Type="http://schemas.openxmlformats.org/officeDocument/2006/relationships/image" Target="../media/image11.jpeg"/><Relationship Id="rId4" Type="http://schemas.openxmlformats.org/officeDocument/2006/relationships/image" Target="../media/image36.pn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270F1C-7AC0-4749-AB76-54CDA32C8B6D}" type="doc">
      <dgm:prSet loTypeId="urn:microsoft.com/office/officeart/2005/8/layout/hProcess7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7AA961-DFAC-47F7-94B0-C80B7FAD1262}">
      <dgm:prSet phldrT="[Текст]" custT="1"/>
      <dgm:spPr>
        <a:solidFill>
          <a:schemeClr val="accent1"/>
        </a:solidFill>
      </dgm:spPr>
      <dgm:t>
        <a:bodyPr/>
        <a:lstStyle/>
        <a:p>
          <a:r>
            <a:rPr lang="ru-RU" sz="1800" dirty="0" smtClean="0">
              <a:latin typeface="+mj-lt"/>
            </a:rPr>
            <a:t>20</a:t>
          </a:r>
          <a:r>
            <a:rPr lang="en-US" sz="1800" dirty="0" smtClean="0">
              <a:latin typeface="+mj-lt"/>
            </a:rPr>
            <a:t>17</a:t>
          </a:r>
          <a:r>
            <a:rPr lang="ru-RU" sz="1800" dirty="0" smtClean="0">
              <a:latin typeface="+mj-lt"/>
            </a:rPr>
            <a:t> год</a:t>
          </a:r>
          <a:endParaRPr lang="ru-RU" sz="1800" dirty="0">
            <a:latin typeface="+mj-lt"/>
          </a:endParaRPr>
        </a:p>
      </dgm:t>
    </dgm:pt>
    <dgm:pt modelId="{80B8461F-1944-4606-A143-56D1ADB7A9EE}" type="parTrans" cxnId="{4D34CE71-E438-415A-B9AE-51483240E71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CD9223D6-9569-4E81-803E-FF4249761E1F}" type="sibTrans" cxnId="{4D34CE71-E438-415A-B9AE-51483240E71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63B432F-0357-4CB7-A372-7C1C0C00E17D}">
      <dgm:prSet phldrT="[Текст]" custT="1"/>
      <dgm:spPr/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en-US" sz="2400" dirty="0" smtClean="0">
              <a:latin typeface="+mj-lt"/>
            </a:rPr>
            <a:t>4 245,8</a:t>
          </a:r>
          <a:endParaRPr lang="ru-RU" sz="2400" dirty="0">
            <a:latin typeface="+mj-lt"/>
          </a:endParaRPr>
        </a:p>
      </dgm:t>
    </dgm:pt>
    <dgm:pt modelId="{44963AA3-17C6-4435-BF13-377D57E0A4D4}" type="parTrans" cxnId="{0B6F9BB3-843D-4C34-953F-E84F1749349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6028D09-38F1-4F87-BE21-4D4BAB4BA7D8}" type="sibTrans" cxnId="{0B6F9BB3-843D-4C34-953F-E84F1749349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A450C796-2479-43E0-9D1E-CE30CCA6373C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201</a:t>
          </a:r>
          <a:r>
            <a:rPr lang="en-US" sz="1800" dirty="0" smtClean="0">
              <a:latin typeface="+mj-lt"/>
            </a:rPr>
            <a:t>8</a:t>
          </a:r>
          <a:r>
            <a:rPr lang="ru-RU" sz="1800" dirty="0" smtClean="0">
              <a:latin typeface="+mj-lt"/>
            </a:rPr>
            <a:t> год</a:t>
          </a:r>
          <a:endParaRPr lang="ru-RU" sz="1800" dirty="0">
            <a:latin typeface="+mj-lt"/>
          </a:endParaRPr>
        </a:p>
      </dgm:t>
    </dgm:pt>
    <dgm:pt modelId="{E3F42ED8-1C90-493E-B129-FAA5D7E3AE71}" type="parTrans" cxnId="{D14EC09A-D0F9-4B03-99D7-1FBDE2120B2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65320DA-482F-4438-84B0-98D4EFB8E41F}" type="sibTrans" cxnId="{D14EC09A-D0F9-4B03-99D7-1FBDE2120B2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665945D0-7271-44D2-AC05-7E8CA29BC47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2400" dirty="0" smtClean="0">
              <a:latin typeface="+mj-lt"/>
            </a:rPr>
            <a:t>4 293,5</a:t>
          </a:r>
          <a:endParaRPr lang="ru-RU" sz="2400" dirty="0">
            <a:latin typeface="+mj-lt"/>
          </a:endParaRPr>
        </a:p>
      </dgm:t>
    </dgm:pt>
    <dgm:pt modelId="{4FE5DB52-5BE5-4656-B23F-543D66FFAB44}" type="parTrans" cxnId="{C0AA0C59-92CE-4061-9F29-E743ED78386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43459465-A2D7-45C2-909C-AA23B9A7B7CB}" type="sibTrans" cxnId="{C0AA0C59-92CE-4061-9F29-E743ED78386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1CA3944-9A7B-4488-8150-F4379B7418F7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201</a:t>
          </a:r>
          <a:r>
            <a:rPr lang="en-US" sz="1800" dirty="0" smtClean="0">
              <a:latin typeface="+mj-lt"/>
            </a:rPr>
            <a:t>9</a:t>
          </a:r>
          <a:r>
            <a:rPr lang="ru-RU" sz="1800" dirty="0" smtClean="0">
              <a:latin typeface="+mj-lt"/>
            </a:rPr>
            <a:t> год</a:t>
          </a:r>
        </a:p>
        <a:p>
          <a:endParaRPr lang="ru-RU" sz="1800" dirty="0">
            <a:latin typeface="+mj-lt"/>
          </a:endParaRPr>
        </a:p>
      </dgm:t>
    </dgm:pt>
    <dgm:pt modelId="{8AA8992F-09B6-4A84-8DF2-940C991A38BD}" type="parTrans" cxnId="{41109D9E-D6E1-4644-A125-FD5D82888A2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EFCF378-0482-476A-8C04-F06D2DB5F29A}" type="sibTrans" cxnId="{41109D9E-D6E1-4644-A125-FD5D82888A2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3C889C8-4B3C-4C40-B873-879F9E3C40C5}">
      <dgm:prSet phldrT="[Текст]" custT="1"/>
      <dgm:spPr/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2400" dirty="0" smtClean="0">
              <a:latin typeface="+mj-lt"/>
            </a:rPr>
            <a:t>4 467,6</a:t>
          </a:r>
          <a:endParaRPr lang="ru-RU" sz="2400" dirty="0">
            <a:latin typeface="+mj-lt"/>
          </a:endParaRPr>
        </a:p>
      </dgm:t>
    </dgm:pt>
    <dgm:pt modelId="{008AEE75-558A-4987-A1D5-8CD70DD64CF7}" type="parTrans" cxnId="{22B4E05D-EF63-47ED-B9E8-2C7BA6A559F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EA4857B-EEF9-4809-BC87-213696F9F8A2}" type="sibTrans" cxnId="{22B4E05D-EF63-47ED-B9E8-2C7BA6A559F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83C0AC7B-D91D-46DC-A7AB-FDE5837177C3}" type="pres">
      <dgm:prSet presAssocID="{72270F1C-7AC0-4749-AB76-54CDA32C8B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BA7E9A-772C-4673-B74F-98AEFA98EF5F}" type="pres">
      <dgm:prSet presAssocID="{767AA961-DFAC-47F7-94B0-C80B7FAD1262}" presName="compositeNode" presStyleCnt="0">
        <dgm:presLayoutVars>
          <dgm:bulletEnabled val="1"/>
        </dgm:presLayoutVars>
      </dgm:prSet>
      <dgm:spPr/>
    </dgm:pt>
    <dgm:pt modelId="{37FEFAD8-D665-41E2-97A9-340BB9F02EBD}" type="pres">
      <dgm:prSet presAssocID="{767AA961-DFAC-47F7-94B0-C80B7FAD1262}" presName="bgRect" presStyleLbl="node1" presStyleIdx="0" presStyleCnt="3" custLinFactNeighborX="-2564"/>
      <dgm:spPr/>
      <dgm:t>
        <a:bodyPr/>
        <a:lstStyle/>
        <a:p>
          <a:endParaRPr lang="ru-RU"/>
        </a:p>
      </dgm:t>
    </dgm:pt>
    <dgm:pt modelId="{3978A40E-4050-42CC-934A-0E7ACFDEB856}" type="pres">
      <dgm:prSet presAssocID="{767AA961-DFAC-47F7-94B0-C80B7FAD1262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4E7CA-A711-4AF3-AD4D-06D4B7D6D7C9}" type="pres">
      <dgm:prSet presAssocID="{767AA961-DFAC-47F7-94B0-C80B7FAD126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6C583-3BC8-47BC-B94F-E3FAE68900E4}" type="pres">
      <dgm:prSet presAssocID="{CD9223D6-9569-4E81-803E-FF4249761E1F}" presName="hSp" presStyleCnt="0"/>
      <dgm:spPr/>
    </dgm:pt>
    <dgm:pt modelId="{0B7AD393-2F5E-4B8B-82AF-06F30FE1E732}" type="pres">
      <dgm:prSet presAssocID="{CD9223D6-9569-4E81-803E-FF4249761E1F}" presName="vProcSp" presStyleCnt="0"/>
      <dgm:spPr/>
    </dgm:pt>
    <dgm:pt modelId="{8525D443-7CE3-44B0-B7BB-BDC1D3C6BCAF}" type="pres">
      <dgm:prSet presAssocID="{CD9223D6-9569-4E81-803E-FF4249761E1F}" presName="vSp1" presStyleCnt="0"/>
      <dgm:spPr/>
    </dgm:pt>
    <dgm:pt modelId="{2CAD53B6-9D08-464D-92F8-A9D4CC61F37D}" type="pres">
      <dgm:prSet presAssocID="{CD9223D6-9569-4E81-803E-FF4249761E1F}" presName="simulatedConn" presStyleLbl="solidFgAcc1" presStyleIdx="0" presStyleCnt="2" custLinFactY="-153867" custLinFactNeighborX="-54997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7D36DE5F-55D0-47F6-9AC1-0A4BE3DBFCCC}" type="pres">
      <dgm:prSet presAssocID="{CD9223D6-9569-4E81-803E-FF4249761E1F}" presName="vSp2" presStyleCnt="0"/>
      <dgm:spPr/>
    </dgm:pt>
    <dgm:pt modelId="{3159B3B9-6C05-4424-BD72-1B08DF730534}" type="pres">
      <dgm:prSet presAssocID="{CD9223D6-9569-4E81-803E-FF4249761E1F}" presName="sibTrans" presStyleCnt="0"/>
      <dgm:spPr/>
    </dgm:pt>
    <dgm:pt modelId="{7912B176-9879-487A-A35C-D5E661FC461E}" type="pres">
      <dgm:prSet presAssocID="{A450C796-2479-43E0-9D1E-CE30CCA6373C}" presName="compositeNode" presStyleCnt="0">
        <dgm:presLayoutVars>
          <dgm:bulletEnabled val="1"/>
        </dgm:presLayoutVars>
      </dgm:prSet>
      <dgm:spPr/>
    </dgm:pt>
    <dgm:pt modelId="{36F1C6A4-98C0-4AF5-8D3F-4D065C10B627}" type="pres">
      <dgm:prSet presAssocID="{A450C796-2479-43E0-9D1E-CE30CCA6373C}" presName="bgRect" presStyleLbl="node1" presStyleIdx="1" presStyleCnt="3"/>
      <dgm:spPr/>
      <dgm:t>
        <a:bodyPr/>
        <a:lstStyle/>
        <a:p>
          <a:endParaRPr lang="ru-RU"/>
        </a:p>
      </dgm:t>
    </dgm:pt>
    <dgm:pt modelId="{711D51F4-9FC0-4C01-93BE-DDBE3567276B}" type="pres">
      <dgm:prSet presAssocID="{A450C796-2479-43E0-9D1E-CE30CCA6373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BC789-E665-45EA-B474-C9DDA2ED8C8D}" type="pres">
      <dgm:prSet presAssocID="{A450C796-2479-43E0-9D1E-CE30CCA6373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425F9-538C-4E30-A131-D015FAFC2FA2}" type="pres">
      <dgm:prSet presAssocID="{565320DA-482F-4438-84B0-98D4EFB8E41F}" presName="hSp" presStyleCnt="0"/>
      <dgm:spPr/>
    </dgm:pt>
    <dgm:pt modelId="{1C0725D1-2F78-4758-8687-7BB0FFCD5E12}" type="pres">
      <dgm:prSet presAssocID="{565320DA-482F-4438-84B0-98D4EFB8E41F}" presName="vProcSp" presStyleCnt="0"/>
      <dgm:spPr/>
    </dgm:pt>
    <dgm:pt modelId="{B28927D2-A8EF-4CDC-A81A-0861358CE4C2}" type="pres">
      <dgm:prSet presAssocID="{565320DA-482F-4438-84B0-98D4EFB8E41F}" presName="vSp1" presStyleCnt="0"/>
      <dgm:spPr/>
    </dgm:pt>
    <dgm:pt modelId="{BDABE97D-2A77-43CA-A1D1-C3BB42DAD167}" type="pres">
      <dgm:prSet presAssocID="{565320DA-482F-4438-84B0-98D4EFB8E41F}" presName="simulatedConn" presStyleLbl="solidFgAcc1" presStyleIdx="1" presStyleCnt="2" custLinFactY="-153867" custLinFactNeighborX="-13936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305197BD-870C-402A-B011-E558C00E4B48}" type="pres">
      <dgm:prSet presAssocID="{565320DA-482F-4438-84B0-98D4EFB8E41F}" presName="vSp2" presStyleCnt="0"/>
      <dgm:spPr/>
    </dgm:pt>
    <dgm:pt modelId="{787322DB-F015-4C63-B04D-0A177B035057}" type="pres">
      <dgm:prSet presAssocID="{565320DA-482F-4438-84B0-98D4EFB8E41F}" presName="sibTrans" presStyleCnt="0"/>
      <dgm:spPr/>
    </dgm:pt>
    <dgm:pt modelId="{2E49D394-285F-4CA2-85A8-07624397CC9A}" type="pres">
      <dgm:prSet presAssocID="{31CA3944-9A7B-4488-8150-F4379B7418F7}" presName="compositeNode" presStyleCnt="0">
        <dgm:presLayoutVars>
          <dgm:bulletEnabled val="1"/>
        </dgm:presLayoutVars>
      </dgm:prSet>
      <dgm:spPr/>
    </dgm:pt>
    <dgm:pt modelId="{2BE211A9-13F2-49A3-B21C-67622B95B806}" type="pres">
      <dgm:prSet presAssocID="{31CA3944-9A7B-4488-8150-F4379B7418F7}" presName="bgRect" presStyleLbl="node1" presStyleIdx="2" presStyleCnt="3" custLinFactNeighborX="-3282"/>
      <dgm:spPr/>
      <dgm:t>
        <a:bodyPr/>
        <a:lstStyle/>
        <a:p>
          <a:endParaRPr lang="ru-RU"/>
        </a:p>
      </dgm:t>
    </dgm:pt>
    <dgm:pt modelId="{C1AA725D-1AF5-4712-AAA1-B2219563628E}" type="pres">
      <dgm:prSet presAssocID="{31CA3944-9A7B-4488-8150-F4379B7418F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7C786-0FDA-4549-843D-E5ABE594CD07}" type="pres">
      <dgm:prSet presAssocID="{31CA3944-9A7B-4488-8150-F4379B7418F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AE1CD8-6239-42B1-AE78-870C0720C4BA}" type="presOf" srcId="{767AA961-DFAC-47F7-94B0-C80B7FAD1262}" destId="{3978A40E-4050-42CC-934A-0E7ACFDEB856}" srcOrd="1" destOrd="0" presId="urn:microsoft.com/office/officeart/2005/8/layout/hProcess7#1"/>
    <dgm:cxn modelId="{D14EC09A-D0F9-4B03-99D7-1FBDE2120B26}" srcId="{72270F1C-7AC0-4749-AB76-54CDA32C8B6D}" destId="{A450C796-2479-43E0-9D1E-CE30CCA6373C}" srcOrd="1" destOrd="0" parTransId="{E3F42ED8-1C90-493E-B129-FAA5D7E3AE71}" sibTransId="{565320DA-482F-4438-84B0-98D4EFB8E41F}"/>
    <dgm:cxn modelId="{22B4E05D-EF63-47ED-B9E8-2C7BA6A559F7}" srcId="{31CA3944-9A7B-4488-8150-F4379B7418F7}" destId="{53C889C8-4B3C-4C40-B873-879F9E3C40C5}" srcOrd="0" destOrd="0" parTransId="{008AEE75-558A-4987-A1D5-8CD70DD64CF7}" sibTransId="{5EA4857B-EEF9-4809-BC87-213696F9F8A2}"/>
    <dgm:cxn modelId="{0B6F9BB3-843D-4C34-953F-E84F1749349D}" srcId="{767AA961-DFAC-47F7-94B0-C80B7FAD1262}" destId="{D63B432F-0357-4CB7-A372-7C1C0C00E17D}" srcOrd="0" destOrd="0" parTransId="{44963AA3-17C6-4435-BF13-377D57E0A4D4}" sibTransId="{D6028D09-38F1-4F87-BE21-4D4BAB4BA7D8}"/>
    <dgm:cxn modelId="{6C29D264-F31F-4C7E-BA92-6AA01805DBB4}" type="presOf" srcId="{31CA3944-9A7B-4488-8150-F4379B7418F7}" destId="{2BE211A9-13F2-49A3-B21C-67622B95B806}" srcOrd="0" destOrd="0" presId="urn:microsoft.com/office/officeart/2005/8/layout/hProcess7#1"/>
    <dgm:cxn modelId="{D5330C76-7264-43DD-B62A-6F2F3916290A}" type="presOf" srcId="{767AA961-DFAC-47F7-94B0-C80B7FAD1262}" destId="{37FEFAD8-D665-41E2-97A9-340BB9F02EBD}" srcOrd="0" destOrd="0" presId="urn:microsoft.com/office/officeart/2005/8/layout/hProcess7#1"/>
    <dgm:cxn modelId="{06B65FAD-37B2-4626-963C-B26665CAE56B}" type="presOf" srcId="{D63B432F-0357-4CB7-A372-7C1C0C00E17D}" destId="{F004E7CA-A711-4AF3-AD4D-06D4B7D6D7C9}" srcOrd="0" destOrd="0" presId="urn:microsoft.com/office/officeart/2005/8/layout/hProcess7#1"/>
    <dgm:cxn modelId="{4D34CE71-E438-415A-B9AE-51483240E713}" srcId="{72270F1C-7AC0-4749-AB76-54CDA32C8B6D}" destId="{767AA961-DFAC-47F7-94B0-C80B7FAD1262}" srcOrd="0" destOrd="0" parTransId="{80B8461F-1944-4606-A143-56D1ADB7A9EE}" sibTransId="{CD9223D6-9569-4E81-803E-FF4249761E1F}"/>
    <dgm:cxn modelId="{C7800A5D-8ABA-44DA-8829-89AAFC9EFDDE}" type="presOf" srcId="{53C889C8-4B3C-4C40-B873-879F9E3C40C5}" destId="{3007C786-0FDA-4549-843D-E5ABE594CD07}" srcOrd="0" destOrd="0" presId="urn:microsoft.com/office/officeart/2005/8/layout/hProcess7#1"/>
    <dgm:cxn modelId="{C0AA0C59-92CE-4061-9F29-E743ED78386E}" srcId="{A450C796-2479-43E0-9D1E-CE30CCA6373C}" destId="{665945D0-7271-44D2-AC05-7E8CA29BC474}" srcOrd="0" destOrd="0" parTransId="{4FE5DB52-5BE5-4656-B23F-543D66FFAB44}" sibTransId="{43459465-A2D7-45C2-909C-AA23B9A7B7CB}"/>
    <dgm:cxn modelId="{41109D9E-D6E1-4644-A125-FD5D82888A2E}" srcId="{72270F1C-7AC0-4749-AB76-54CDA32C8B6D}" destId="{31CA3944-9A7B-4488-8150-F4379B7418F7}" srcOrd="2" destOrd="0" parTransId="{8AA8992F-09B6-4A84-8DF2-940C991A38BD}" sibTransId="{3EFCF378-0482-476A-8C04-F06D2DB5F29A}"/>
    <dgm:cxn modelId="{A7CF0D34-1DAD-4D46-BCB8-EF51F00CD2AB}" type="presOf" srcId="{A450C796-2479-43E0-9D1E-CE30CCA6373C}" destId="{711D51F4-9FC0-4C01-93BE-DDBE3567276B}" srcOrd="1" destOrd="0" presId="urn:microsoft.com/office/officeart/2005/8/layout/hProcess7#1"/>
    <dgm:cxn modelId="{DABA82B2-005E-4FA1-9D7C-01ABAAE56504}" type="presOf" srcId="{31CA3944-9A7B-4488-8150-F4379B7418F7}" destId="{C1AA725D-1AF5-4712-AAA1-B2219563628E}" srcOrd="1" destOrd="0" presId="urn:microsoft.com/office/officeart/2005/8/layout/hProcess7#1"/>
    <dgm:cxn modelId="{1189721A-DC34-4BA5-81E3-321161187DE0}" type="presOf" srcId="{665945D0-7271-44D2-AC05-7E8CA29BC474}" destId="{425BC789-E665-45EA-B474-C9DDA2ED8C8D}" srcOrd="0" destOrd="0" presId="urn:microsoft.com/office/officeart/2005/8/layout/hProcess7#1"/>
    <dgm:cxn modelId="{D47D5344-9B71-41A9-AE83-92303F0BA9E6}" type="presOf" srcId="{72270F1C-7AC0-4749-AB76-54CDA32C8B6D}" destId="{83C0AC7B-D91D-46DC-A7AB-FDE5837177C3}" srcOrd="0" destOrd="0" presId="urn:microsoft.com/office/officeart/2005/8/layout/hProcess7#1"/>
    <dgm:cxn modelId="{F580BF6A-3E42-4E2F-A43B-F160705F3CDB}" type="presOf" srcId="{A450C796-2479-43E0-9D1E-CE30CCA6373C}" destId="{36F1C6A4-98C0-4AF5-8D3F-4D065C10B627}" srcOrd="0" destOrd="0" presId="urn:microsoft.com/office/officeart/2005/8/layout/hProcess7#1"/>
    <dgm:cxn modelId="{3E691790-7057-4CDF-B4F8-ED63939BC089}" type="presParOf" srcId="{83C0AC7B-D91D-46DC-A7AB-FDE5837177C3}" destId="{15BA7E9A-772C-4673-B74F-98AEFA98EF5F}" srcOrd="0" destOrd="0" presId="urn:microsoft.com/office/officeart/2005/8/layout/hProcess7#1"/>
    <dgm:cxn modelId="{E8CC109B-4D6A-4556-A640-8940C6B09801}" type="presParOf" srcId="{15BA7E9A-772C-4673-B74F-98AEFA98EF5F}" destId="{37FEFAD8-D665-41E2-97A9-340BB9F02EBD}" srcOrd="0" destOrd="0" presId="urn:microsoft.com/office/officeart/2005/8/layout/hProcess7#1"/>
    <dgm:cxn modelId="{EE307C3C-FF19-4EFB-BFFC-EC363229B97D}" type="presParOf" srcId="{15BA7E9A-772C-4673-B74F-98AEFA98EF5F}" destId="{3978A40E-4050-42CC-934A-0E7ACFDEB856}" srcOrd="1" destOrd="0" presId="urn:microsoft.com/office/officeart/2005/8/layout/hProcess7#1"/>
    <dgm:cxn modelId="{597A34B7-FE7D-48E2-AD7C-D52AF025A1DE}" type="presParOf" srcId="{15BA7E9A-772C-4673-B74F-98AEFA98EF5F}" destId="{F004E7CA-A711-4AF3-AD4D-06D4B7D6D7C9}" srcOrd="2" destOrd="0" presId="urn:microsoft.com/office/officeart/2005/8/layout/hProcess7#1"/>
    <dgm:cxn modelId="{C5B7F3EA-EC1C-454D-947D-C0E134DA0D1C}" type="presParOf" srcId="{83C0AC7B-D91D-46DC-A7AB-FDE5837177C3}" destId="{19C6C583-3BC8-47BC-B94F-E3FAE68900E4}" srcOrd="1" destOrd="0" presId="urn:microsoft.com/office/officeart/2005/8/layout/hProcess7#1"/>
    <dgm:cxn modelId="{6DECCB77-6649-4416-981E-0168A21D0F9A}" type="presParOf" srcId="{83C0AC7B-D91D-46DC-A7AB-FDE5837177C3}" destId="{0B7AD393-2F5E-4B8B-82AF-06F30FE1E732}" srcOrd="2" destOrd="0" presId="urn:microsoft.com/office/officeart/2005/8/layout/hProcess7#1"/>
    <dgm:cxn modelId="{D427E126-7DD7-41B8-8BD0-0048A4F82424}" type="presParOf" srcId="{0B7AD393-2F5E-4B8B-82AF-06F30FE1E732}" destId="{8525D443-7CE3-44B0-B7BB-BDC1D3C6BCAF}" srcOrd="0" destOrd="0" presId="urn:microsoft.com/office/officeart/2005/8/layout/hProcess7#1"/>
    <dgm:cxn modelId="{7CEA69B6-DEDC-495F-9CE8-BDB1334DC9B5}" type="presParOf" srcId="{0B7AD393-2F5E-4B8B-82AF-06F30FE1E732}" destId="{2CAD53B6-9D08-464D-92F8-A9D4CC61F37D}" srcOrd="1" destOrd="0" presId="urn:microsoft.com/office/officeart/2005/8/layout/hProcess7#1"/>
    <dgm:cxn modelId="{F93B56E5-419D-4179-BBDF-54464BDF3F43}" type="presParOf" srcId="{0B7AD393-2F5E-4B8B-82AF-06F30FE1E732}" destId="{7D36DE5F-55D0-47F6-9AC1-0A4BE3DBFCCC}" srcOrd="2" destOrd="0" presId="urn:microsoft.com/office/officeart/2005/8/layout/hProcess7#1"/>
    <dgm:cxn modelId="{389C8FF3-B360-42C4-94D9-DF769C590FD6}" type="presParOf" srcId="{83C0AC7B-D91D-46DC-A7AB-FDE5837177C3}" destId="{3159B3B9-6C05-4424-BD72-1B08DF730534}" srcOrd="3" destOrd="0" presId="urn:microsoft.com/office/officeart/2005/8/layout/hProcess7#1"/>
    <dgm:cxn modelId="{033A247C-4016-4146-B1D6-B0D314508363}" type="presParOf" srcId="{83C0AC7B-D91D-46DC-A7AB-FDE5837177C3}" destId="{7912B176-9879-487A-A35C-D5E661FC461E}" srcOrd="4" destOrd="0" presId="urn:microsoft.com/office/officeart/2005/8/layout/hProcess7#1"/>
    <dgm:cxn modelId="{E4364F2C-C1B2-4A70-A2E0-DE0B60408260}" type="presParOf" srcId="{7912B176-9879-487A-A35C-D5E661FC461E}" destId="{36F1C6A4-98C0-4AF5-8D3F-4D065C10B627}" srcOrd="0" destOrd="0" presId="urn:microsoft.com/office/officeart/2005/8/layout/hProcess7#1"/>
    <dgm:cxn modelId="{1160280F-8038-467A-8FF4-E9731D36FC02}" type="presParOf" srcId="{7912B176-9879-487A-A35C-D5E661FC461E}" destId="{711D51F4-9FC0-4C01-93BE-DDBE3567276B}" srcOrd="1" destOrd="0" presId="urn:microsoft.com/office/officeart/2005/8/layout/hProcess7#1"/>
    <dgm:cxn modelId="{5FF2ADCF-26D9-46A0-9FB2-2FCFC86B8AB3}" type="presParOf" srcId="{7912B176-9879-487A-A35C-D5E661FC461E}" destId="{425BC789-E665-45EA-B474-C9DDA2ED8C8D}" srcOrd="2" destOrd="0" presId="urn:microsoft.com/office/officeart/2005/8/layout/hProcess7#1"/>
    <dgm:cxn modelId="{6445BE84-0865-4912-9001-AFBB9866DB3E}" type="presParOf" srcId="{83C0AC7B-D91D-46DC-A7AB-FDE5837177C3}" destId="{C19425F9-538C-4E30-A131-D015FAFC2FA2}" srcOrd="5" destOrd="0" presId="urn:microsoft.com/office/officeart/2005/8/layout/hProcess7#1"/>
    <dgm:cxn modelId="{1B947063-049F-41AA-8CB5-733926081B63}" type="presParOf" srcId="{83C0AC7B-D91D-46DC-A7AB-FDE5837177C3}" destId="{1C0725D1-2F78-4758-8687-7BB0FFCD5E12}" srcOrd="6" destOrd="0" presId="urn:microsoft.com/office/officeart/2005/8/layout/hProcess7#1"/>
    <dgm:cxn modelId="{30916231-E2EA-4161-B1F7-E678BC2EBE07}" type="presParOf" srcId="{1C0725D1-2F78-4758-8687-7BB0FFCD5E12}" destId="{B28927D2-A8EF-4CDC-A81A-0861358CE4C2}" srcOrd="0" destOrd="0" presId="urn:microsoft.com/office/officeart/2005/8/layout/hProcess7#1"/>
    <dgm:cxn modelId="{5441FC1B-3BD9-4B16-B8CE-836D7BC64EDB}" type="presParOf" srcId="{1C0725D1-2F78-4758-8687-7BB0FFCD5E12}" destId="{BDABE97D-2A77-43CA-A1D1-C3BB42DAD167}" srcOrd="1" destOrd="0" presId="urn:microsoft.com/office/officeart/2005/8/layout/hProcess7#1"/>
    <dgm:cxn modelId="{7B540D3E-E0E8-49E7-81A3-9931891BDA05}" type="presParOf" srcId="{1C0725D1-2F78-4758-8687-7BB0FFCD5E12}" destId="{305197BD-870C-402A-B011-E558C00E4B48}" srcOrd="2" destOrd="0" presId="urn:microsoft.com/office/officeart/2005/8/layout/hProcess7#1"/>
    <dgm:cxn modelId="{294E31C5-7933-4959-880B-DD97DB96292B}" type="presParOf" srcId="{83C0AC7B-D91D-46DC-A7AB-FDE5837177C3}" destId="{787322DB-F015-4C63-B04D-0A177B035057}" srcOrd="7" destOrd="0" presId="urn:microsoft.com/office/officeart/2005/8/layout/hProcess7#1"/>
    <dgm:cxn modelId="{34AD3182-2AA5-4CE5-ADE7-DF7C0A1901CA}" type="presParOf" srcId="{83C0AC7B-D91D-46DC-A7AB-FDE5837177C3}" destId="{2E49D394-285F-4CA2-85A8-07624397CC9A}" srcOrd="8" destOrd="0" presId="urn:microsoft.com/office/officeart/2005/8/layout/hProcess7#1"/>
    <dgm:cxn modelId="{C8B42053-DD63-40B9-B7BF-4801C2F8F7F8}" type="presParOf" srcId="{2E49D394-285F-4CA2-85A8-07624397CC9A}" destId="{2BE211A9-13F2-49A3-B21C-67622B95B806}" srcOrd="0" destOrd="0" presId="urn:microsoft.com/office/officeart/2005/8/layout/hProcess7#1"/>
    <dgm:cxn modelId="{688C02E1-4C26-4504-828A-018D1E2D50C7}" type="presParOf" srcId="{2E49D394-285F-4CA2-85A8-07624397CC9A}" destId="{C1AA725D-1AF5-4712-AAA1-B2219563628E}" srcOrd="1" destOrd="0" presId="urn:microsoft.com/office/officeart/2005/8/layout/hProcess7#1"/>
    <dgm:cxn modelId="{165B58C3-5401-4710-AD4E-C9176201E316}" type="presParOf" srcId="{2E49D394-285F-4CA2-85A8-07624397CC9A}" destId="{3007C786-0FDA-4549-843D-E5ABE594CD07}" srcOrd="2" destOrd="0" presId="urn:microsoft.com/office/officeart/2005/8/layout/hProcess7#1"/>
  </dgm:cxnLst>
  <dgm:bg>
    <a:solidFill>
      <a:schemeClr val="tx2"/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2270F1C-7AC0-4749-AB76-54CDA32C8B6D}" type="doc">
      <dgm:prSet loTypeId="urn:microsoft.com/office/officeart/2005/8/layout/hProcess7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7AA961-DFAC-47F7-94B0-C80B7FAD126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dirty="0" smtClean="0">
              <a:latin typeface="+mj-lt"/>
            </a:rPr>
            <a:t>20</a:t>
          </a:r>
          <a:r>
            <a:rPr lang="en-US" sz="1600" dirty="0" smtClean="0">
              <a:latin typeface="+mj-lt"/>
            </a:rPr>
            <a:t>17</a:t>
          </a:r>
          <a:r>
            <a:rPr lang="ru-RU" sz="1600" dirty="0" smtClean="0">
              <a:latin typeface="+mj-lt"/>
            </a:rPr>
            <a:t> </a:t>
          </a:r>
          <a:r>
            <a:rPr lang="ru-RU" sz="1800" dirty="0" smtClean="0">
              <a:latin typeface="+mj-lt"/>
            </a:rPr>
            <a:t>год</a:t>
          </a:r>
          <a:endParaRPr lang="ru-RU" sz="1800" dirty="0">
            <a:latin typeface="+mj-lt"/>
          </a:endParaRPr>
        </a:p>
      </dgm:t>
    </dgm:pt>
    <dgm:pt modelId="{80B8461F-1944-4606-A143-56D1ADB7A9EE}" type="parTrans" cxnId="{4D34CE71-E438-415A-B9AE-51483240E71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CD9223D6-9569-4E81-803E-FF4249761E1F}" type="sibTrans" cxnId="{4D34CE71-E438-415A-B9AE-51483240E71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63B432F-0357-4CB7-A372-7C1C0C00E17D}">
      <dgm:prSet phldrT="[Текст]" custT="1"/>
      <dgm:spPr/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2400" dirty="0" smtClean="0">
              <a:latin typeface="+mj-lt"/>
            </a:rPr>
            <a:t>209,0</a:t>
          </a:r>
          <a:endParaRPr lang="ru-RU" sz="2400" dirty="0">
            <a:latin typeface="+mj-lt"/>
          </a:endParaRPr>
        </a:p>
      </dgm:t>
    </dgm:pt>
    <dgm:pt modelId="{44963AA3-17C6-4435-BF13-377D57E0A4D4}" type="parTrans" cxnId="{0B6F9BB3-843D-4C34-953F-E84F1749349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6028D09-38F1-4F87-BE21-4D4BAB4BA7D8}" type="sibTrans" cxnId="{0B6F9BB3-843D-4C34-953F-E84F1749349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A450C796-2479-43E0-9D1E-CE30CCA6373C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201</a:t>
          </a:r>
          <a:r>
            <a:rPr lang="en-US" sz="1800" dirty="0" smtClean="0">
              <a:latin typeface="+mj-lt"/>
            </a:rPr>
            <a:t>8</a:t>
          </a:r>
          <a:r>
            <a:rPr lang="ru-RU" sz="1800" dirty="0" smtClean="0">
              <a:latin typeface="+mj-lt"/>
            </a:rPr>
            <a:t> год</a:t>
          </a:r>
          <a:endParaRPr lang="ru-RU" sz="1800" dirty="0">
            <a:latin typeface="+mj-lt"/>
          </a:endParaRPr>
        </a:p>
      </dgm:t>
    </dgm:pt>
    <dgm:pt modelId="{E3F42ED8-1C90-493E-B129-FAA5D7E3AE71}" type="parTrans" cxnId="{D14EC09A-D0F9-4B03-99D7-1FBDE2120B2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65320DA-482F-4438-84B0-98D4EFB8E41F}" type="sibTrans" cxnId="{D14EC09A-D0F9-4B03-99D7-1FBDE2120B2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665945D0-7271-44D2-AC05-7E8CA29BC47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2400" dirty="0" smtClean="0">
              <a:latin typeface="+mj-lt"/>
            </a:rPr>
            <a:t>211,7</a:t>
          </a:r>
        </a:p>
        <a:p>
          <a:pPr algn="l"/>
          <a:endParaRPr lang="ru-RU" sz="1800" dirty="0">
            <a:latin typeface="+mj-lt"/>
          </a:endParaRPr>
        </a:p>
      </dgm:t>
    </dgm:pt>
    <dgm:pt modelId="{4FE5DB52-5BE5-4656-B23F-543D66FFAB44}" type="parTrans" cxnId="{C0AA0C59-92CE-4061-9F29-E743ED78386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43459465-A2D7-45C2-909C-AA23B9A7B7CB}" type="sibTrans" cxnId="{C0AA0C59-92CE-4061-9F29-E743ED78386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1CA3944-9A7B-4488-8150-F4379B7418F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201</a:t>
          </a:r>
          <a:r>
            <a:rPr lang="en-US" sz="1800" dirty="0" smtClean="0">
              <a:latin typeface="+mj-lt"/>
            </a:rPr>
            <a:t>9</a:t>
          </a:r>
          <a:r>
            <a:rPr lang="ru-RU" sz="1800" dirty="0" smtClean="0">
              <a:latin typeface="+mj-lt"/>
            </a:rPr>
            <a:t> год</a:t>
          </a:r>
        </a:p>
        <a:p>
          <a:endParaRPr lang="ru-RU" sz="1800" dirty="0">
            <a:latin typeface="+mj-lt"/>
          </a:endParaRPr>
        </a:p>
      </dgm:t>
    </dgm:pt>
    <dgm:pt modelId="{8AA8992F-09B6-4A84-8DF2-940C991A38BD}" type="parTrans" cxnId="{41109D9E-D6E1-4644-A125-FD5D82888A2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EFCF378-0482-476A-8C04-F06D2DB5F29A}" type="sibTrans" cxnId="{41109D9E-D6E1-4644-A125-FD5D82888A2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3C889C8-4B3C-4C40-B873-879F9E3C40C5}">
      <dgm:prSet phldrT="[Текст]" custT="1"/>
      <dgm:spPr/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2400" dirty="0" smtClean="0">
              <a:latin typeface="+mj-lt"/>
            </a:rPr>
            <a:t>214,8</a:t>
          </a:r>
          <a:endParaRPr lang="ru-RU" sz="2400" dirty="0">
            <a:latin typeface="+mj-lt"/>
          </a:endParaRPr>
        </a:p>
      </dgm:t>
    </dgm:pt>
    <dgm:pt modelId="{008AEE75-558A-4987-A1D5-8CD70DD64CF7}" type="parTrans" cxnId="{22B4E05D-EF63-47ED-B9E8-2C7BA6A559F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EA4857B-EEF9-4809-BC87-213696F9F8A2}" type="sibTrans" cxnId="{22B4E05D-EF63-47ED-B9E8-2C7BA6A559F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83C0AC7B-D91D-46DC-A7AB-FDE5837177C3}" type="pres">
      <dgm:prSet presAssocID="{72270F1C-7AC0-4749-AB76-54CDA32C8B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BA7E9A-772C-4673-B74F-98AEFA98EF5F}" type="pres">
      <dgm:prSet presAssocID="{767AA961-DFAC-47F7-94B0-C80B7FAD1262}" presName="compositeNode" presStyleCnt="0">
        <dgm:presLayoutVars>
          <dgm:bulletEnabled val="1"/>
        </dgm:presLayoutVars>
      </dgm:prSet>
      <dgm:spPr/>
    </dgm:pt>
    <dgm:pt modelId="{37FEFAD8-D665-41E2-97A9-340BB9F02EBD}" type="pres">
      <dgm:prSet presAssocID="{767AA961-DFAC-47F7-94B0-C80B7FAD1262}" presName="bgRect" presStyleLbl="node1" presStyleIdx="0" presStyleCnt="3" custLinFactNeighborX="1277"/>
      <dgm:spPr/>
      <dgm:t>
        <a:bodyPr/>
        <a:lstStyle/>
        <a:p>
          <a:endParaRPr lang="ru-RU"/>
        </a:p>
      </dgm:t>
    </dgm:pt>
    <dgm:pt modelId="{3978A40E-4050-42CC-934A-0E7ACFDEB856}" type="pres">
      <dgm:prSet presAssocID="{767AA961-DFAC-47F7-94B0-C80B7FAD1262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4E7CA-A711-4AF3-AD4D-06D4B7D6D7C9}" type="pres">
      <dgm:prSet presAssocID="{767AA961-DFAC-47F7-94B0-C80B7FAD126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6C583-3BC8-47BC-B94F-E3FAE68900E4}" type="pres">
      <dgm:prSet presAssocID="{CD9223D6-9569-4E81-803E-FF4249761E1F}" presName="hSp" presStyleCnt="0"/>
      <dgm:spPr/>
    </dgm:pt>
    <dgm:pt modelId="{0B7AD393-2F5E-4B8B-82AF-06F30FE1E732}" type="pres">
      <dgm:prSet presAssocID="{CD9223D6-9569-4E81-803E-FF4249761E1F}" presName="vProcSp" presStyleCnt="0"/>
      <dgm:spPr/>
    </dgm:pt>
    <dgm:pt modelId="{8525D443-7CE3-44B0-B7BB-BDC1D3C6BCAF}" type="pres">
      <dgm:prSet presAssocID="{CD9223D6-9569-4E81-803E-FF4249761E1F}" presName="vSp1" presStyleCnt="0"/>
      <dgm:spPr/>
    </dgm:pt>
    <dgm:pt modelId="{2CAD53B6-9D08-464D-92F8-A9D4CC61F37D}" type="pres">
      <dgm:prSet presAssocID="{CD9223D6-9569-4E81-803E-FF4249761E1F}" presName="simulatedConn" presStyleLbl="solidFgAcc1" presStyleIdx="0" presStyleCnt="2" custScaleX="96148" custScaleY="170076" custLinFactY="-153867" custLinFactNeighborX="-54997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7D36DE5F-55D0-47F6-9AC1-0A4BE3DBFCCC}" type="pres">
      <dgm:prSet presAssocID="{CD9223D6-9569-4E81-803E-FF4249761E1F}" presName="vSp2" presStyleCnt="0"/>
      <dgm:spPr/>
    </dgm:pt>
    <dgm:pt modelId="{3159B3B9-6C05-4424-BD72-1B08DF730534}" type="pres">
      <dgm:prSet presAssocID="{CD9223D6-9569-4E81-803E-FF4249761E1F}" presName="sibTrans" presStyleCnt="0"/>
      <dgm:spPr/>
    </dgm:pt>
    <dgm:pt modelId="{7912B176-9879-487A-A35C-D5E661FC461E}" type="pres">
      <dgm:prSet presAssocID="{A450C796-2479-43E0-9D1E-CE30CCA6373C}" presName="compositeNode" presStyleCnt="0">
        <dgm:presLayoutVars>
          <dgm:bulletEnabled val="1"/>
        </dgm:presLayoutVars>
      </dgm:prSet>
      <dgm:spPr/>
    </dgm:pt>
    <dgm:pt modelId="{36F1C6A4-98C0-4AF5-8D3F-4D065C10B627}" type="pres">
      <dgm:prSet presAssocID="{A450C796-2479-43E0-9D1E-CE30CCA6373C}" presName="bgRect" presStyleLbl="node1" presStyleIdx="1" presStyleCnt="3" custLinFactNeighborX="4131" custLinFactNeighborY="-21979"/>
      <dgm:spPr/>
      <dgm:t>
        <a:bodyPr/>
        <a:lstStyle/>
        <a:p>
          <a:endParaRPr lang="ru-RU"/>
        </a:p>
      </dgm:t>
    </dgm:pt>
    <dgm:pt modelId="{711D51F4-9FC0-4C01-93BE-DDBE3567276B}" type="pres">
      <dgm:prSet presAssocID="{A450C796-2479-43E0-9D1E-CE30CCA6373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BC789-E665-45EA-B474-C9DDA2ED8C8D}" type="pres">
      <dgm:prSet presAssocID="{A450C796-2479-43E0-9D1E-CE30CCA6373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425F9-538C-4E30-A131-D015FAFC2FA2}" type="pres">
      <dgm:prSet presAssocID="{565320DA-482F-4438-84B0-98D4EFB8E41F}" presName="hSp" presStyleCnt="0"/>
      <dgm:spPr/>
    </dgm:pt>
    <dgm:pt modelId="{1C0725D1-2F78-4758-8687-7BB0FFCD5E12}" type="pres">
      <dgm:prSet presAssocID="{565320DA-482F-4438-84B0-98D4EFB8E41F}" presName="vProcSp" presStyleCnt="0"/>
      <dgm:spPr/>
    </dgm:pt>
    <dgm:pt modelId="{B28927D2-A8EF-4CDC-A81A-0861358CE4C2}" type="pres">
      <dgm:prSet presAssocID="{565320DA-482F-4438-84B0-98D4EFB8E41F}" presName="vSp1" presStyleCnt="0"/>
      <dgm:spPr/>
    </dgm:pt>
    <dgm:pt modelId="{BDABE97D-2A77-43CA-A1D1-C3BB42DAD167}" type="pres">
      <dgm:prSet presAssocID="{565320DA-482F-4438-84B0-98D4EFB8E41F}" presName="simulatedConn" presStyleLbl="solidFgAcc1" presStyleIdx="1" presStyleCnt="2" custLinFactY="-153867" custLinFactNeighborX="-13936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305197BD-870C-402A-B011-E558C00E4B48}" type="pres">
      <dgm:prSet presAssocID="{565320DA-482F-4438-84B0-98D4EFB8E41F}" presName="vSp2" presStyleCnt="0"/>
      <dgm:spPr/>
    </dgm:pt>
    <dgm:pt modelId="{787322DB-F015-4C63-B04D-0A177B035057}" type="pres">
      <dgm:prSet presAssocID="{565320DA-482F-4438-84B0-98D4EFB8E41F}" presName="sibTrans" presStyleCnt="0"/>
      <dgm:spPr/>
    </dgm:pt>
    <dgm:pt modelId="{2E49D394-285F-4CA2-85A8-07624397CC9A}" type="pres">
      <dgm:prSet presAssocID="{31CA3944-9A7B-4488-8150-F4379B7418F7}" presName="compositeNode" presStyleCnt="0">
        <dgm:presLayoutVars>
          <dgm:bulletEnabled val="1"/>
        </dgm:presLayoutVars>
      </dgm:prSet>
      <dgm:spPr/>
    </dgm:pt>
    <dgm:pt modelId="{2BE211A9-13F2-49A3-B21C-67622B95B806}" type="pres">
      <dgm:prSet presAssocID="{31CA3944-9A7B-4488-8150-F4379B7418F7}" presName="bgRect" presStyleLbl="node1" presStyleIdx="2" presStyleCnt="3" custScaleX="102537" custLinFactNeighborX="-3282"/>
      <dgm:spPr/>
      <dgm:t>
        <a:bodyPr/>
        <a:lstStyle/>
        <a:p>
          <a:endParaRPr lang="ru-RU"/>
        </a:p>
      </dgm:t>
    </dgm:pt>
    <dgm:pt modelId="{C1AA725D-1AF5-4712-AAA1-B2219563628E}" type="pres">
      <dgm:prSet presAssocID="{31CA3944-9A7B-4488-8150-F4379B7418F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7C786-0FDA-4549-843D-E5ABE594CD07}" type="pres">
      <dgm:prSet presAssocID="{31CA3944-9A7B-4488-8150-F4379B7418F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4BC399-3070-41EC-9AFA-863BC661FFB2}" type="presOf" srcId="{31CA3944-9A7B-4488-8150-F4379B7418F7}" destId="{2BE211A9-13F2-49A3-B21C-67622B95B806}" srcOrd="0" destOrd="0" presId="urn:microsoft.com/office/officeart/2005/8/layout/hProcess7#1"/>
    <dgm:cxn modelId="{22B4E05D-EF63-47ED-B9E8-2C7BA6A559F7}" srcId="{31CA3944-9A7B-4488-8150-F4379B7418F7}" destId="{53C889C8-4B3C-4C40-B873-879F9E3C40C5}" srcOrd="0" destOrd="0" parTransId="{008AEE75-558A-4987-A1D5-8CD70DD64CF7}" sibTransId="{5EA4857B-EEF9-4809-BC87-213696F9F8A2}"/>
    <dgm:cxn modelId="{E4E2AFBD-8F66-430A-BD98-6C00249EFF5B}" type="presOf" srcId="{A450C796-2479-43E0-9D1E-CE30CCA6373C}" destId="{36F1C6A4-98C0-4AF5-8D3F-4D065C10B627}" srcOrd="0" destOrd="0" presId="urn:microsoft.com/office/officeart/2005/8/layout/hProcess7#1"/>
    <dgm:cxn modelId="{99FD7A95-AE44-484F-A708-5AFBCB126858}" type="presOf" srcId="{D63B432F-0357-4CB7-A372-7C1C0C00E17D}" destId="{F004E7CA-A711-4AF3-AD4D-06D4B7D6D7C9}" srcOrd="0" destOrd="0" presId="urn:microsoft.com/office/officeart/2005/8/layout/hProcess7#1"/>
    <dgm:cxn modelId="{32521406-3076-4A30-B85B-E69D684DF9D9}" type="presOf" srcId="{72270F1C-7AC0-4749-AB76-54CDA32C8B6D}" destId="{83C0AC7B-D91D-46DC-A7AB-FDE5837177C3}" srcOrd="0" destOrd="0" presId="urn:microsoft.com/office/officeart/2005/8/layout/hProcess7#1"/>
    <dgm:cxn modelId="{0B6F9BB3-843D-4C34-953F-E84F1749349D}" srcId="{767AA961-DFAC-47F7-94B0-C80B7FAD1262}" destId="{D63B432F-0357-4CB7-A372-7C1C0C00E17D}" srcOrd="0" destOrd="0" parTransId="{44963AA3-17C6-4435-BF13-377D57E0A4D4}" sibTransId="{D6028D09-38F1-4F87-BE21-4D4BAB4BA7D8}"/>
    <dgm:cxn modelId="{5A9ABE0D-98EF-4070-990C-4E19A91C2311}" type="presOf" srcId="{31CA3944-9A7B-4488-8150-F4379B7418F7}" destId="{C1AA725D-1AF5-4712-AAA1-B2219563628E}" srcOrd="1" destOrd="0" presId="urn:microsoft.com/office/officeart/2005/8/layout/hProcess7#1"/>
    <dgm:cxn modelId="{4D34CE71-E438-415A-B9AE-51483240E713}" srcId="{72270F1C-7AC0-4749-AB76-54CDA32C8B6D}" destId="{767AA961-DFAC-47F7-94B0-C80B7FAD1262}" srcOrd="0" destOrd="0" parTransId="{80B8461F-1944-4606-A143-56D1ADB7A9EE}" sibTransId="{CD9223D6-9569-4E81-803E-FF4249761E1F}"/>
    <dgm:cxn modelId="{C0AA0C59-92CE-4061-9F29-E743ED78386E}" srcId="{A450C796-2479-43E0-9D1E-CE30CCA6373C}" destId="{665945D0-7271-44D2-AC05-7E8CA29BC474}" srcOrd="0" destOrd="0" parTransId="{4FE5DB52-5BE5-4656-B23F-543D66FFAB44}" sibTransId="{43459465-A2D7-45C2-909C-AA23B9A7B7CB}"/>
    <dgm:cxn modelId="{8E13A527-9AA5-419C-8633-2ED8EBD977AE}" type="presOf" srcId="{767AA961-DFAC-47F7-94B0-C80B7FAD1262}" destId="{3978A40E-4050-42CC-934A-0E7ACFDEB856}" srcOrd="1" destOrd="0" presId="urn:microsoft.com/office/officeart/2005/8/layout/hProcess7#1"/>
    <dgm:cxn modelId="{6876511D-04EA-43FA-8C3B-D2924D183B26}" type="presOf" srcId="{53C889C8-4B3C-4C40-B873-879F9E3C40C5}" destId="{3007C786-0FDA-4549-843D-E5ABE594CD07}" srcOrd="0" destOrd="0" presId="urn:microsoft.com/office/officeart/2005/8/layout/hProcess7#1"/>
    <dgm:cxn modelId="{16828BDF-0158-45AB-A63A-7F3C88ED9401}" type="presOf" srcId="{A450C796-2479-43E0-9D1E-CE30CCA6373C}" destId="{711D51F4-9FC0-4C01-93BE-DDBE3567276B}" srcOrd="1" destOrd="0" presId="urn:microsoft.com/office/officeart/2005/8/layout/hProcess7#1"/>
    <dgm:cxn modelId="{6FCF837D-B239-4EAF-AE15-CC8EED059C10}" type="presOf" srcId="{767AA961-DFAC-47F7-94B0-C80B7FAD1262}" destId="{37FEFAD8-D665-41E2-97A9-340BB9F02EBD}" srcOrd="0" destOrd="0" presId="urn:microsoft.com/office/officeart/2005/8/layout/hProcess7#1"/>
    <dgm:cxn modelId="{41109D9E-D6E1-4644-A125-FD5D82888A2E}" srcId="{72270F1C-7AC0-4749-AB76-54CDA32C8B6D}" destId="{31CA3944-9A7B-4488-8150-F4379B7418F7}" srcOrd="2" destOrd="0" parTransId="{8AA8992F-09B6-4A84-8DF2-940C991A38BD}" sibTransId="{3EFCF378-0482-476A-8C04-F06D2DB5F29A}"/>
    <dgm:cxn modelId="{94B35C86-5924-43E8-BEA0-80AD8888A16F}" type="presOf" srcId="{665945D0-7271-44D2-AC05-7E8CA29BC474}" destId="{425BC789-E665-45EA-B474-C9DDA2ED8C8D}" srcOrd="0" destOrd="0" presId="urn:microsoft.com/office/officeart/2005/8/layout/hProcess7#1"/>
    <dgm:cxn modelId="{D14EC09A-D0F9-4B03-99D7-1FBDE2120B26}" srcId="{72270F1C-7AC0-4749-AB76-54CDA32C8B6D}" destId="{A450C796-2479-43E0-9D1E-CE30CCA6373C}" srcOrd="1" destOrd="0" parTransId="{E3F42ED8-1C90-493E-B129-FAA5D7E3AE71}" sibTransId="{565320DA-482F-4438-84B0-98D4EFB8E41F}"/>
    <dgm:cxn modelId="{AB968056-24CD-4E63-9BA1-784CE747E74D}" type="presParOf" srcId="{83C0AC7B-D91D-46DC-A7AB-FDE5837177C3}" destId="{15BA7E9A-772C-4673-B74F-98AEFA98EF5F}" srcOrd="0" destOrd="0" presId="urn:microsoft.com/office/officeart/2005/8/layout/hProcess7#1"/>
    <dgm:cxn modelId="{B319A8F0-7404-4731-9DDE-1CE788528DDE}" type="presParOf" srcId="{15BA7E9A-772C-4673-B74F-98AEFA98EF5F}" destId="{37FEFAD8-D665-41E2-97A9-340BB9F02EBD}" srcOrd="0" destOrd="0" presId="urn:microsoft.com/office/officeart/2005/8/layout/hProcess7#1"/>
    <dgm:cxn modelId="{6BB6237C-9939-48E4-97D2-A69789BA49EF}" type="presParOf" srcId="{15BA7E9A-772C-4673-B74F-98AEFA98EF5F}" destId="{3978A40E-4050-42CC-934A-0E7ACFDEB856}" srcOrd="1" destOrd="0" presId="urn:microsoft.com/office/officeart/2005/8/layout/hProcess7#1"/>
    <dgm:cxn modelId="{E5C91131-2A98-4CC4-9B4F-7FA3839A5D53}" type="presParOf" srcId="{15BA7E9A-772C-4673-B74F-98AEFA98EF5F}" destId="{F004E7CA-A711-4AF3-AD4D-06D4B7D6D7C9}" srcOrd="2" destOrd="0" presId="urn:microsoft.com/office/officeart/2005/8/layout/hProcess7#1"/>
    <dgm:cxn modelId="{F0789E5B-358B-406A-BC64-FEC863C0CA92}" type="presParOf" srcId="{83C0AC7B-D91D-46DC-A7AB-FDE5837177C3}" destId="{19C6C583-3BC8-47BC-B94F-E3FAE68900E4}" srcOrd="1" destOrd="0" presId="urn:microsoft.com/office/officeart/2005/8/layout/hProcess7#1"/>
    <dgm:cxn modelId="{BD46D7E0-8A16-49A7-AA76-6666DC894D1F}" type="presParOf" srcId="{83C0AC7B-D91D-46DC-A7AB-FDE5837177C3}" destId="{0B7AD393-2F5E-4B8B-82AF-06F30FE1E732}" srcOrd="2" destOrd="0" presId="urn:microsoft.com/office/officeart/2005/8/layout/hProcess7#1"/>
    <dgm:cxn modelId="{B01E41C7-213F-4EFE-83C4-3829B7114637}" type="presParOf" srcId="{0B7AD393-2F5E-4B8B-82AF-06F30FE1E732}" destId="{8525D443-7CE3-44B0-B7BB-BDC1D3C6BCAF}" srcOrd="0" destOrd="0" presId="urn:microsoft.com/office/officeart/2005/8/layout/hProcess7#1"/>
    <dgm:cxn modelId="{58F26D40-B3A4-49B1-BC58-92F7858C3307}" type="presParOf" srcId="{0B7AD393-2F5E-4B8B-82AF-06F30FE1E732}" destId="{2CAD53B6-9D08-464D-92F8-A9D4CC61F37D}" srcOrd="1" destOrd="0" presId="urn:microsoft.com/office/officeart/2005/8/layout/hProcess7#1"/>
    <dgm:cxn modelId="{9CDC58BB-16A1-4EA5-8C5E-B1D7FAC72F1D}" type="presParOf" srcId="{0B7AD393-2F5E-4B8B-82AF-06F30FE1E732}" destId="{7D36DE5F-55D0-47F6-9AC1-0A4BE3DBFCCC}" srcOrd="2" destOrd="0" presId="urn:microsoft.com/office/officeart/2005/8/layout/hProcess7#1"/>
    <dgm:cxn modelId="{2E948786-FD2E-4A22-BA43-B24E5D5722F1}" type="presParOf" srcId="{83C0AC7B-D91D-46DC-A7AB-FDE5837177C3}" destId="{3159B3B9-6C05-4424-BD72-1B08DF730534}" srcOrd="3" destOrd="0" presId="urn:microsoft.com/office/officeart/2005/8/layout/hProcess7#1"/>
    <dgm:cxn modelId="{AA756B9D-83EB-4498-8026-35B0C52F610D}" type="presParOf" srcId="{83C0AC7B-D91D-46DC-A7AB-FDE5837177C3}" destId="{7912B176-9879-487A-A35C-D5E661FC461E}" srcOrd="4" destOrd="0" presId="urn:microsoft.com/office/officeart/2005/8/layout/hProcess7#1"/>
    <dgm:cxn modelId="{654B0637-E096-42F5-8013-88BEB49C6963}" type="presParOf" srcId="{7912B176-9879-487A-A35C-D5E661FC461E}" destId="{36F1C6A4-98C0-4AF5-8D3F-4D065C10B627}" srcOrd="0" destOrd="0" presId="urn:microsoft.com/office/officeart/2005/8/layout/hProcess7#1"/>
    <dgm:cxn modelId="{9B1E5BEA-DAAC-4AC5-B2BF-FA129C5E7FDF}" type="presParOf" srcId="{7912B176-9879-487A-A35C-D5E661FC461E}" destId="{711D51F4-9FC0-4C01-93BE-DDBE3567276B}" srcOrd="1" destOrd="0" presId="urn:microsoft.com/office/officeart/2005/8/layout/hProcess7#1"/>
    <dgm:cxn modelId="{5B3826A0-D6C4-4199-A1A7-A391981DBA3F}" type="presParOf" srcId="{7912B176-9879-487A-A35C-D5E661FC461E}" destId="{425BC789-E665-45EA-B474-C9DDA2ED8C8D}" srcOrd="2" destOrd="0" presId="urn:microsoft.com/office/officeart/2005/8/layout/hProcess7#1"/>
    <dgm:cxn modelId="{5859654F-CE61-4BBC-A81F-209F58BBB0E4}" type="presParOf" srcId="{83C0AC7B-D91D-46DC-A7AB-FDE5837177C3}" destId="{C19425F9-538C-4E30-A131-D015FAFC2FA2}" srcOrd="5" destOrd="0" presId="urn:microsoft.com/office/officeart/2005/8/layout/hProcess7#1"/>
    <dgm:cxn modelId="{B3235E6D-F3BC-4F79-8634-29296F591942}" type="presParOf" srcId="{83C0AC7B-D91D-46DC-A7AB-FDE5837177C3}" destId="{1C0725D1-2F78-4758-8687-7BB0FFCD5E12}" srcOrd="6" destOrd="0" presId="urn:microsoft.com/office/officeart/2005/8/layout/hProcess7#1"/>
    <dgm:cxn modelId="{3091F2D6-56E7-492E-A077-6ED1BC1E478D}" type="presParOf" srcId="{1C0725D1-2F78-4758-8687-7BB0FFCD5E12}" destId="{B28927D2-A8EF-4CDC-A81A-0861358CE4C2}" srcOrd="0" destOrd="0" presId="urn:microsoft.com/office/officeart/2005/8/layout/hProcess7#1"/>
    <dgm:cxn modelId="{C6E0D154-1BA6-4DD2-8A3D-3C3C8C5AF491}" type="presParOf" srcId="{1C0725D1-2F78-4758-8687-7BB0FFCD5E12}" destId="{BDABE97D-2A77-43CA-A1D1-C3BB42DAD167}" srcOrd="1" destOrd="0" presId="urn:microsoft.com/office/officeart/2005/8/layout/hProcess7#1"/>
    <dgm:cxn modelId="{CE890579-CEA8-476E-BDBD-917C5A172E3A}" type="presParOf" srcId="{1C0725D1-2F78-4758-8687-7BB0FFCD5E12}" destId="{305197BD-870C-402A-B011-E558C00E4B48}" srcOrd="2" destOrd="0" presId="urn:microsoft.com/office/officeart/2005/8/layout/hProcess7#1"/>
    <dgm:cxn modelId="{29BD3E6D-1206-45EB-87C6-3994FD58FF04}" type="presParOf" srcId="{83C0AC7B-D91D-46DC-A7AB-FDE5837177C3}" destId="{787322DB-F015-4C63-B04D-0A177B035057}" srcOrd="7" destOrd="0" presId="urn:microsoft.com/office/officeart/2005/8/layout/hProcess7#1"/>
    <dgm:cxn modelId="{869C0B51-D8BE-4745-832A-5A444573DA3A}" type="presParOf" srcId="{83C0AC7B-D91D-46DC-A7AB-FDE5837177C3}" destId="{2E49D394-285F-4CA2-85A8-07624397CC9A}" srcOrd="8" destOrd="0" presId="urn:microsoft.com/office/officeart/2005/8/layout/hProcess7#1"/>
    <dgm:cxn modelId="{B12344A9-2AC2-422F-876B-9AF2D23B019A}" type="presParOf" srcId="{2E49D394-285F-4CA2-85A8-07624397CC9A}" destId="{2BE211A9-13F2-49A3-B21C-67622B95B806}" srcOrd="0" destOrd="0" presId="urn:microsoft.com/office/officeart/2005/8/layout/hProcess7#1"/>
    <dgm:cxn modelId="{E476A550-D5FF-49FD-B08D-F77514495700}" type="presParOf" srcId="{2E49D394-285F-4CA2-85A8-07624397CC9A}" destId="{C1AA725D-1AF5-4712-AAA1-B2219563628E}" srcOrd="1" destOrd="0" presId="urn:microsoft.com/office/officeart/2005/8/layout/hProcess7#1"/>
    <dgm:cxn modelId="{BEAAECBA-50D6-4506-A1D6-799D1D90E40D}" type="presParOf" srcId="{2E49D394-285F-4CA2-85A8-07624397CC9A}" destId="{3007C786-0FDA-4549-843D-E5ABE594CD07}" srcOrd="2" destOrd="0" presId="urn:microsoft.com/office/officeart/2005/8/layout/hProcess7#1"/>
  </dgm:cxnLst>
  <dgm:bg>
    <a:solidFill>
      <a:schemeClr val="tx2">
        <a:lumMod val="75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72270F1C-7AC0-4749-AB76-54CDA32C8B6D}" type="doc">
      <dgm:prSet loTypeId="urn:microsoft.com/office/officeart/2005/8/layout/hProcess7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7AA961-DFAC-47F7-94B0-C80B7FAD126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dirty="0" smtClean="0">
              <a:latin typeface="+mj-lt"/>
            </a:rPr>
            <a:t>20</a:t>
          </a:r>
          <a:r>
            <a:rPr lang="en-US" sz="1600" dirty="0" smtClean="0">
              <a:latin typeface="+mj-lt"/>
            </a:rPr>
            <a:t>17</a:t>
          </a:r>
          <a:r>
            <a:rPr lang="ru-RU" sz="1600" dirty="0" smtClean="0">
              <a:latin typeface="+mj-lt"/>
            </a:rPr>
            <a:t> </a:t>
          </a:r>
          <a:r>
            <a:rPr lang="ru-RU" sz="1800" dirty="0" smtClean="0">
              <a:latin typeface="+mj-lt"/>
            </a:rPr>
            <a:t>год</a:t>
          </a:r>
          <a:endParaRPr lang="ru-RU" sz="1800" dirty="0">
            <a:latin typeface="+mj-lt"/>
          </a:endParaRPr>
        </a:p>
      </dgm:t>
    </dgm:pt>
    <dgm:pt modelId="{80B8461F-1944-4606-A143-56D1ADB7A9EE}" type="parTrans" cxnId="{4D34CE71-E438-415A-B9AE-51483240E71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CD9223D6-9569-4E81-803E-FF4249761E1F}" type="sibTrans" cxnId="{4D34CE71-E438-415A-B9AE-51483240E71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63B432F-0357-4CB7-A372-7C1C0C00E17D}">
      <dgm:prSet phldrT="[Текст]" custT="1"/>
      <dgm:spPr/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b="1" dirty="0" smtClean="0">
              <a:latin typeface="+mj-lt"/>
            </a:rPr>
            <a:t>48,5 </a:t>
          </a:r>
          <a:r>
            <a:rPr lang="ru-RU" sz="1800" b="1" dirty="0" err="1" smtClean="0">
              <a:latin typeface="+mj-lt"/>
            </a:rPr>
            <a:t>млн.рублей</a:t>
          </a:r>
          <a:endParaRPr lang="ru-RU" sz="1800" b="1" dirty="0">
            <a:latin typeface="+mj-lt"/>
          </a:endParaRPr>
        </a:p>
      </dgm:t>
    </dgm:pt>
    <dgm:pt modelId="{44963AA3-17C6-4435-BF13-377D57E0A4D4}" type="parTrans" cxnId="{0B6F9BB3-843D-4C34-953F-E84F1749349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6028D09-38F1-4F87-BE21-4D4BAB4BA7D8}" type="sibTrans" cxnId="{0B6F9BB3-843D-4C34-953F-E84F1749349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A450C796-2479-43E0-9D1E-CE30CCA6373C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201</a:t>
          </a:r>
          <a:r>
            <a:rPr lang="en-US" sz="1800" dirty="0" smtClean="0">
              <a:latin typeface="+mj-lt"/>
            </a:rPr>
            <a:t>8</a:t>
          </a:r>
          <a:r>
            <a:rPr lang="ru-RU" sz="1800" dirty="0" smtClean="0">
              <a:latin typeface="+mj-lt"/>
            </a:rPr>
            <a:t> год</a:t>
          </a:r>
          <a:endParaRPr lang="ru-RU" sz="1800" dirty="0">
            <a:latin typeface="+mj-lt"/>
          </a:endParaRPr>
        </a:p>
      </dgm:t>
    </dgm:pt>
    <dgm:pt modelId="{E3F42ED8-1C90-493E-B129-FAA5D7E3AE71}" type="parTrans" cxnId="{D14EC09A-D0F9-4B03-99D7-1FBDE2120B2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65320DA-482F-4438-84B0-98D4EFB8E41F}" type="sibTrans" cxnId="{D14EC09A-D0F9-4B03-99D7-1FBDE2120B2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665945D0-7271-44D2-AC05-7E8CA29BC47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b="1" dirty="0" smtClean="0">
              <a:latin typeface="+mj-lt"/>
            </a:rPr>
            <a:t>53,8 </a:t>
          </a:r>
          <a:r>
            <a:rPr lang="ru-RU" sz="1800" b="1" dirty="0" err="1" smtClean="0">
              <a:latin typeface="+mj-lt"/>
            </a:rPr>
            <a:t>млн.рублей</a:t>
          </a:r>
          <a:endParaRPr lang="ru-RU" sz="1800" b="1" dirty="0" smtClean="0">
            <a:latin typeface="+mj-lt"/>
          </a:endParaRPr>
        </a:p>
        <a:p>
          <a:pPr algn="l"/>
          <a:endParaRPr lang="ru-RU" sz="1800" dirty="0">
            <a:latin typeface="+mj-lt"/>
          </a:endParaRPr>
        </a:p>
      </dgm:t>
    </dgm:pt>
    <dgm:pt modelId="{4FE5DB52-5BE5-4656-B23F-543D66FFAB44}" type="parTrans" cxnId="{C0AA0C59-92CE-4061-9F29-E743ED78386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43459465-A2D7-45C2-909C-AA23B9A7B7CB}" type="sibTrans" cxnId="{C0AA0C59-92CE-4061-9F29-E743ED78386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1CA3944-9A7B-4488-8150-F4379B7418F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201</a:t>
          </a:r>
          <a:r>
            <a:rPr lang="en-US" sz="1800" dirty="0" smtClean="0">
              <a:latin typeface="+mj-lt"/>
            </a:rPr>
            <a:t>9</a:t>
          </a:r>
          <a:r>
            <a:rPr lang="ru-RU" sz="1800" dirty="0" smtClean="0">
              <a:latin typeface="+mj-lt"/>
            </a:rPr>
            <a:t> год</a:t>
          </a:r>
        </a:p>
        <a:p>
          <a:endParaRPr lang="ru-RU" sz="1800" dirty="0">
            <a:latin typeface="+mj-lt"/>
          </a:endParaRPr>
        </a:p>
      </dgm:t>
    </dgm:pt>
    <dgm:pt modelId="{8AA8992F-09B6-4A84-8DF2-940C991A38BD}" type="parTrans" cxnId="{41109D9E-D6E1-4644-A125-FD5D82888A2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EFCF378-0482-476A-8C04-F06D2DB5F29A}" type="sibTrans" cxnId="{41109D9E-D6E1-4644-A125-FD5D82888A2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3C889C8-4B3C-4C40-B873-879F9E3C40C5}">
      <dgm:prSet phldrT="[Текст]" custT="1"/>
      <dgm:spPr/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b="1" dirty="0" smtClean="0">
              <a:latin typeface="+mj-lt"/>
            </a:rPr>
            <a:t>49,3 </a:t>
          </a:r>
          <a:r>
            <a:rPr lang="ru-RU" sz="1800" b="1" dirty="0" err="1" smtClean="0">
              <a:latin typeface="+mj-lt"/>
            </a:rPr>
            <a:t>млн.рублей</a:t>
          </a:r>
          <a:endParaRPr lang="ru-RU" sz="1800" b="1" dirty="0">
            <a:latin typeface="+mj-lt"/>
          </a:endParaRPr>
        </a:p>
      </dgm:t>
    </dgm:pt>
    <dgm:pt modelId="{008AEE75-558A-4987-A1D5-8CD70DD64CF7}" type="parTrans" cxnId="{22B4E05D-EF63-47ED-B9E8-2C7BA6A559F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EA4857B-EEF9-4809-BC87-213696F9F8A2}" type="sibTrans" cxnId="{22B4E05D-EF63-47ED-B9E8-2C7BA6A559F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83C0AC7B-D91D-46DC-A7AB-FDE5837177C3}" type="pres">
      <dgm:prSet presAssocID="{72270F1C-7AC0-4749-AB76-54CDA32C8B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BA7E9A-772C-4673-B74F-98AEFA98EF5F}" type="pres">
      <dgm:prSet presAssocID="{767AA961-DFAC-47F7-94B0-C80B7FAD1262}" presName="compositeNode" presStyleCnt="0">
        <dgm:presLayoutVars>
          <dgm:bulletEnabled val="1"/>
        </dgm:presLayoutVars>
      </dgm:prSet>
      <dgm:spPr/>
    </dgm:pt>
    <dgm:pt modelId="{37FEFAD8-D665-41E2-97A9-340BB9F02EBD}" type="pres">
      <dgm:prSet presAssocID="{767AA961-DFAC-47F7-94B0-C80B7FAD1262}" presName="bgRect" presStyleLbl="node1" presStyleIdx="0" presStyleCnt="3" custScaleX="111224" custLinFactNeighborX="6043" custLinFactNeighborY="7365"/>
      <dgm:spPr/>
      <dgm:t>
        <a:bodyPr/>
        <a:lstStyle/>
        <a:p>
          <a:endParaRPr lang="ru-RU"/>
        </a:p>
      </dgm:t>
    </dgm:pt>
    <dgm:pt modelId="{3978A40E-4050-42CC-934A-0E7ACFDEB856}" type="pres">
      <dgm:prSet presAssocID="{767AA961-DFAC-47F7-94B0-C80B7FAD1262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4E7CA-A711-4AF3-AD4D-06D4B7D6D7C9}" type="pres">
      <dgm:prSet presAssocID="{767AA961-DFAC-47F7-94B0-C80B7FAD126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6C583-3BC8-47BC-B94F-E3FAE68900E4}" type="pres">
      <dgm:prSet presAssocID="{CD9223D6-9569-4E81-803E-FF4249761E1F}" presName="hSp" presStyleCnt="0"/>
      <dgm:spPr/>
    </dgm:pt>
    <dgm:pt modelId="{0B7AD393-2F5E-4B8B-82AF-06F30FE1E732}" type="pres">
      <dgm:prSet presAssocID="{CD9223D6-9569-4E81-803E-FF4249761E1F}" presName="vProcSp" presStyleCnt="0"/>
      <dgm:spPr/>
    </dgm:pt>
    <dgm:pt modelId="{8525D443-7CE3-44B0-B7BB-BDC1D3C6BCAF}" type="pres">
      <dgm:prSet presAssocID="{CD9223D6-9569-4E81-803E-FF4249761E1F}" presName="vSp1" presStyleCnt="0"/>
      <dgm:spPr/>
    </dgm:pt>
    <dgm:pt modelId="{2CAD53B6-9D08-464D-92F8-A9D4CC61F37D}" type="pres">
      <dgm:prSet presAssocID="{CD9223D6-9569-4E81-803E-FF4249761E1F}" presName="simulatedConn" presStyleLbl="solidFgAcc1" presStyleIdx="0" presStyleCnt="2" custScaleX="96148" custScaleY="170076" custLinFactY="-153867" custLinFactNeighborX="-54997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7D36DE5F-55D0-47F6-9AC1-0A4BE3DBFCCC}" type="pres">
      <dgm:prSet presAssocID="{CD9223D6-9569-4E81-803E-FF4249761E1F}" presName="vSp2" presStyleCnt="0"/>
      <dgm:spPr/>
    </dgm:pt>
    <dgm:pt modelId="{3159B3B9-6C05-4424-BD72-1B08DF730534}" type="pres">
      <dgm:prSet presAssocID="{CD9223D6-9569-4E81-803E-FF4249761E1F}" presName="sibTrans" presStyleCnt="0"/>
      <dgm:spPr/>
    </dgm:pt>
    <dgm:pt modelId="{7912B176-9879-487A-A35C-D5E661FC461E}" type="pres">
      <dgm:prSet presAssocID="{A450C796-2479-43E0-9D1E-CE30CCA6373C}" presName="compositeNode" presStyleCnt="0">
        <dgm:presLayoutVars>
          <dgm:bulletEnabled val="1"/>
        </dgm:presLayoutVars>
      </dgm:prSet>
      <dgm:spPr/>
    </dgm:pt>
    <dgm:pt modelId="{36F1C6A4-98C0-4AF5-8D3F-4D065C10B627}" type="pres">
      <dgm:prSet presAssocID="{A450C796-2479-43E0-9D1E-CE30CCA6373C}" presName="bgRect" presStyleLbl="node1" presStyleIdx="1" presStyleCnt="3"/>
      <dgm:spPr/>
      <dgm:t>
        <a:bodyPr/>
        <a:lstStyle/>
        <a:p>
          <a:endParaRPr lang="ru-RU"/>
        </a:p>
      </dgm:t>
    </dgm:pt>
    <dgm:pt modelId="{711D51F4-9FC0-4C01-93BE-DDBE3567276B}" type="pres">
      <dgm:prSet presAssocID="{A450C796-2479-43E0-9D1E-CE30CCA6373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BC789-E665-45EA-B474-C9DDA2ED8C8D}" type="pres">
      <dgm:prSet presAssocID="{A450C796-2479-43E0-9D1E-CE30CCA6373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425F9-538C-4E30-A131-D015FAFC2FA2}" type="pres">
      <dgm:prSet presAssocID="{565320DA-482F-4438-84B0-98D4EFB8E41F}" presName="hSp" presStyleCnt="0"/>
      <dgm:spPr/>
    </dgm:pt>
    <dgm:pt modelId="{1C0725D1-2F78-4758-8687-7BB0FFCD5E12}" type="pres">
      <dgm:prSet presAssocID="{565320DA-482F-4438-84B0-98D4EFB8E41F}" presName="vProcSp" presStyleCnt="0"/>
      <dgm:spPr/>
    </dgm:pt>
    <dgm:pt modelId="{B28927D2-A8EF-4CDC-A81A-0861358CE4C2}" type="pres">
      <dgm:prSet presAssocID="{565320DA-482F-4438-84B0-98D4EFB8E41F}" presName="vSp1" presStyleCnt="0"/>
      <dgm:spPr/>
    </dgm:pt>
    <dgm:pt modelId="{BDABE97D-2A77-43CA-A1D1-C3BB42DAD167}" type="pres">
      <dgm:prSet presAssocID="{565320DA-482F-4438-84B0-98D4EFB8E41F}" presName="simulatedConn" presStyleLbl="solidFgAcc1" presStyleIdx="1" presStyleCnt="2" custLinFactY="-153867" custLinFactNeighborX="-13936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305197BD-870C-402A-B011-E558C00E4B48}" type="pres">
      <dgm:prSet presAssocID="{565320DA-482F-4438-84B0-98D4EFB8E41F}" presName="vSp2" presStyleCnt="0"/>
      <dgm:spPr/>
    </dgm:pt>
    <dgm:pt modelId="{787322DB-F015-4C63-B04D-0A177B035057}" type="pres">
      <dgm:prSet presAssocID="{565320DA-482F-4438-84B0-98D4EFB8E41F}" presName="sibTrans" presStyleCnt="0"/>
      <dgm:spPr/>
    </dgm:pt>
    <dgm:pt modelId="{2E49D394-285F-4CA2-85A8-07624397CC9A}" type="pres">
      <dgm:prSet presAssocID="{31CA3944-9A7B-4488-8150-F4379B7418F7}" presName="compositeNode" presStyleCnt="0">
        <dgm:presLayoutVars>
          <dgm:bulletEnabled val="1"/>
        </dgm:presLayoutVars>
      </dgm:prSet>
      <dgm:spPr/>
    </dgm:pt>
    <dgm:pt modelId="{2BE211A9-13F2-49A3-B21C-67622B95B806}" type="pres">
      <dgm:prSet presAssocID="{31CA3944-9A7B-4488-8150-F4379B7418F7}" presName="bgRect" presStyleLbl="node1" presStyleIdx="2" presStyleCnt="3" custScaleX="102537" custLinFactNeighborX="-3282"/>
      <dgm:spPr/>
      <dgm:t>
        <a:bodyPr/>
        <a:lstStyle/>
        <a:p>
          <a:endParaRPr lang="ru-RU"/>
        </a:p>
      </dgm:t>
    </dgm:pt>
    <dgm:pt modelId="{C1AA725D-1AF5-4712-AAA1-B2219563628E}" type="pres">
      <dgm:prSet presAssocID="{31CA3944-9A7B-4488-8150-F4379B7418F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7C786-0FDA-4549-843D-E5ABE594CD07}" type="pres">
      <dgm:prSet presAssocID="{31CA3944-9A7B-4488-8150-F4379B7418F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4EC09A-D0F9-4B03-99D7-1FBDE2120B26}" srcId="{72270F1C-7AC0-4749-AB76-54CDA32C8B6D}" destId="{A450C796-2479-43E0-9D1E-CE30CCA6373C}" srcOrd="1" destOrd="0" parTransId="{E3F42ED8-1C90-493E-B129-FAA5D7E3AE71}" sibTransId="{565320DA-482F-4438-84B0-98D4EFB8E41F}"/>
    <dgm:cxn modelId="{5D2DB341-A983-4082-83C5-8160A3A8A728}" type="presOf" srcId="{665945D0-7271-44D2-AC05-7E8CA29BC474}" destId="{425BC789-E665-45EA-B474-C9DDA2ED8C8D}" srcOrd="0" destOrd="0" presId="urn:microsoft.com/office/officeart/2005/8/layout/hProcess7#1"/>
    <dgm:cxn modelId="{7CBC66E9-C4D0-4A07-A30A-BDCB9DD4BCBF}" type="presOf" srcId="{31CA3944-9A7B-4488-8150-F4379B7418F7}" destId="{2BE211A9-13F2-49A3-B21C-67622B95B806}" srcOrd="0" destOrd="0" presId="urn:microsoft.com/office/officeart/2005/8/layout/hProcess7#1"/>
    <dgm:cxn modelId="{22B4E05D-EF63-47ED-B9E8-2C7BA6A559F7}" srcId="{31CA3944-9A7B-4488-8150-F4379B7418F7}" destId="{53C889C8-4B3C-4C40-B873-879F9E3C40C5}" srcOrd="0" destOrd="0" parTransId="{008AEE75-558A-4987-A1D5-8CD70DD64CF7}" sibTransId="{5EA4857B-EEF9-4809-BC87-213696F9F8A2}"/>
    <dgm:cxn modelId="{7C044632-694E-4943-BAAA-9EC1F4DBB308}" type="presOf" srcId="{53C889C8-4B3C-4C40-B873-879F9E3C40C5}" destId="{3007C786-0FDA-4549-843D-E5ABE594CD07}" srcOrd="0" destOrd="0" presId="urn:microsoft.com/office/officeart/2005/8/layout/hProcess7#1"/>
    <dgm:cxn modelId="{71D1E8C5-1D59-4E67-9D7A-F1FD101F8B4B}" type="presOf" srcId="{767AA961-DFAC-47F7-94B0-C80B7FAD1262}" destId="{3978A40E-4050-42CC-934A-0E7ACFDEB856}" srcOrd="1" destOrd="0" presId="urn:microsoft.com/office/officeart/2005/8/layout/hProcess7#1"/>
    <dgm:cxn modelId="{0B6F9BB3-843D-4C34-953F-E84F1749349D}" srcId="{767AA961-DFAC-47F7-94B0-C80B7FAD1262}" destId="{D63B432F-0357-4CB7-A372-7C1C0C00E17D}" srcOrd="0" destOrd="0" parTransId="{44963AA3-17C6-4435-BF13-377D57E0A4D4}" sibTransId="{D6028D09-38F1-4F87-BE21-4D4BAB4BA7D8}"/>
    <dgm:cxn modelId="{B439645C-0155-4363-A97C-10CF43C80E7F}" type="presOf" srcId="{A450C796-2479-43E0-9D1E-CE30CCA6373C}" destId="{711D51F4-9FC0-4C01-93BE-DDBE3567276B}" srcOrd="1" destOrd="0" presId="urn:microsoft.com/office/officeart/2005/8/layout/hProcess7#1"/>
    <dgm:cxn modelId="{C39BD6E0-F554-4FB1-84FA-535B1C897D1B}" type="presOf" srcId="{A450C796-2479-43E0-9D1E-CE30CCA6373C}" destId="{36F1C6A4-98C0-4AF5-8D3F-4D065C10B627}" srcOrd="0" destOrd="0" presId="urn:microsoft.com/office/officeart/2005/8/layout/hProcess7#1"/>
    <dgm:cxn modelId="{C840FF19-370F-4DEB-BAF0-CEB16CC3B735}" type="presOf" srcId="{767AA961-DFAC-47F7-94B0-C80B7FAD1262}" destId="{37FEFAD8-D665-41E2-97A9-340BB9F02EBD}" srcOrd="0" destOrd="0" presId="urn:microsoft.com/office/officeart/2005/8/layout/hProcess7#1"/>
    <dgm:cxn modelId="{4D34CE71-E438-415A-B9AE-51483240E713}" srcId="{72270F1C-7AC0-4749-AB76-54CDA32C8B6D}" destId="{767AA961-DFAC-47F7-94B0-C80B7FAD1262}" srcOrd="0" destOrd="0" parTransId="{80B8461F-1944-4606-A143-56D1ADB7A9EE}" sibTransId="{CD9223D6-9569-4E81-803E-FF4249761E1F}"/>
    <dgm:cxn modelId="{C0AA0C59-92CE-4061-9F29-E743ED78386E}" srcId="{A450C796-2479-43E0-9D1E-CE30CCA6373C}" destId="{665945D0-7271-44D2-AC05-7E8CA29BC474}" srcOrd="0" destOrd="0" parTransId="{4FE5DB52-5BE5-4656-B23F-543D66FFAB44}" sibTransId="{43459465-A2D7-45C2-909C-AA23B9A7B7CB}"/>
    <dgm:cxn modelId="{FE4CC3D2-9871-40CA-848B-A5F417B6A7B6}" type="presOf" srcId="{72270F1C-7AC0-4749-AB76-54CDA32C8B6D}" destId="{83C0AC7B-D91D-46DC-A7AB-FDE5837177C3}" srcOrd="0" destOrd="0" presId="urn:microsoft.com/office/officeart/2005/8/layout/hProcess7#1"/>
    <dgm:cxn modelId="{4073F70F-2788-4ED7-BAA6-E58793284F90}" type="presOf" srcId="{31CA3944-9A7B-4488-8150-F4379B7418F7}" destId="{C1AA725D-1AF5-4712-AAA1-B2219563628E}" srcOrd="1" destOrd="0" presId="urn:microsoft.com/office/officeart/2005/8/layout/hProcess7#1"/>
    <dgm:cxn modelId="{3747339E-E3E0-4C79-970E-E1330367F6AA}" type="presOf" srcId="{D63B432F-0357-4CB7-A372-7C1C0C00E17D}" destId="{F004E7CA-A711-4AF3-AD4D-06D4B7D6D7C9}" srcOrd="0" destOrd="0" presId="urn:microsoft.com/office/officeart/2005/8/layout/hProcess7#1"/>
    <dgm:cxn modelId="{41109D9E-D6E1-4644-A125-FD5D82888A2E}" srcId="{72270F1C-7AC0-4749-AB76-54CDA32C8B6D}" destId="{31CA3944-9A7B-4488-8150-F4379B7418F7}" srcOrd="2" destOrd="0" parTransId="{8AA8992F-09B6-4A84-8DF2-940C991A38BD}" sibTransId="{3EFCF378-0482-476A-8C04-F06D2DB5F29A}"/>
    <dgm:cxn modelId="{901636F9-0E00-4F3F-B878-12F403C86266}" type="presParOf" srcId="{83C0AC7B-D91D-46DC-A7AB-FDE5837177C3}" destId="{15BA7E9A-772C-4673-B74F-98AEFA98EF5F}" srcOrd="0" destOrd="0" presId="urn:microsoft.com/office/officeart/2005/8/layout/hProcess7#1"/>
    <dgm:cxn modelId="{9FCC4608-2980-455D-9A37-59F3E99CF474}" type="presParOf" srcId="{15BA7E9A-772C-4673-B74F-98AEFA98EF5F}" destId="{37FEFAD8-D665-41E2-97A9-340BB9F02EBD}" srcOrd="0" destOrd="0" presId="urn:microsoft.com/office/officeart/2005/8/layout/hProcess7#1"/>
    <dgm:cxn modelId="{667709CC-C07F-4FA7-BAF3-4701D2ED1911}" type="presParOf" srcId="{15BA7E9A-772C-4673-B74F-98AEFA98EF5F}" destId="{3978A40E-4050-42CC-934A-0E7ACFDEB856}" srcOrd="1" destOrd="0" presId="urn:microsoft.com/office/officeart/2005/8/layout/hProcess7#1"/>
    <dgm:cxn modelId="{B01EF148-4ACB-45DB-9547-6D6BBF322B67}" type="presParOf" srcId="{15BA7E9A-772C-4673-B74F-98AEFA98EF5F}" destId="{F004E7CA-A711-4AF3-AD4D-06D4B7D6D7C9}" srcOrd="2" destOrd="0" presId="urn:microsoft.com/office/officeart/2005/8/layout/hProcess7#1"/>
    <dgm:cxn modelId="{45113596-5D89-4395-85B3-382517407D58}" type="presParOf" srcId="{83C0AC7B-D91D-46DC-A7AB-FDE5837177C3}" destId="{19C6C583-3BC8-47BC-B94F-E3FAE68900E4}" srcOrd="1" destOrd="0" presId="urn:microsoft.com/office/officeart/2005/8/layout/hProcess7#1"/>
    <dgm:cxn modelId="{A2CF6A24-24FC-4D3C-8FAE-DE5DC37B0DAE}" type="presParOf" srcId="{83C0AC7B-D91D-46DC-A7AB-FDE5837177C3}" destId="{0B7AD393-2F5E-4B8B-82AF-06F30FE1E732}" srcOrd="2" destOrd="0" presId="urn:microsoft.com/office/officeart/2005/8/layout/hProcess7#1"/>
    <dgm:cxn modelId="{446BE886-CCBE-4776-9BAD-4D0EF5CD6690}" type="presParOf" srcId="{0B7AD393-2F5E-4B8B-82AF-06F30FE1E732}" destId="{8525D443-7CE3-44B0-B7BB-BDC1D3C6BCAF}" srcOrd="0" destOrd="0" presId="urn:microsoft.com/office/officeart/2005/8/layout/hProcess7#1"/>
    <dgm:cxn modelId="{B9647FB2-F70A-4E00-9802-76BF5FA2C111}" type="presParOf" srcId="{0B7AD393-2F5E-4B8B-82AF-06F30FE1E732}" destId="{2CAD53B6-9D08-464D-92F8-A9D4CC61F37D}" srcOrd="1" destOrd="0" presId="urn:microsoft.com/office/officeart/2005/8/layout/hProcess7#1"/>
    <dgm:cxn modelId="{256F1E98-D79E-49C8-A36B-A37D0D79C5A9}" type="presParOf" srcId="{0B7AD393-2F5E-4B8B-82AF-06F30FE1E732}" destId="{7D36DE5F-55D0-47F6-9AC1-0A4BE3DBFCCC}" srcOrd="2" destOrd="0" presId="urn:microsoft.com/office/officeart/2005/8/layout/hProcess7#1"/>
    <dgm:cxn modelId="{61D814CB-C8B0-4D9D-B1C3-3777D98DB4EF}" type="presParOf" srcId="{83C0AC7B-D91D-46DC-A7AB-FDE5837177C3}" destId="{3159B3B9-6C05-4424-BD72-1B08DF730534}" srcOrd="3" destOrd="0" presId="urn:microsoft.com/office/officeart/2005/8/layout/hProcess7#1"/>
    <dgm:cxn modelId="{7BB7173D-23DA-4682-B460-07003411A5BB}" type="presParOf" srcId="{83C0AC7B-D91D-46DC-A7AB-FDE5837177C3}" destId="{7912B176-9879-487A-A35C-D5E661FC461E}" srcOrd="4" destOrd="0" presId="urn:microsoft.com/office/officeart/2005/8/layout/hProcess7#1"/>
    <dgm:cxn modelId="{7BBC9514-289E-439B-AE2F-1A53F055C9B9}" type="presParOf" srcId="{7912B176-9879-487A-A35C-D5E661FC461E}" destId="{36F1C6A4-98C0-4AF5-8D3F-4D065C10B627}" srcOrd="0" destOrd="0" presId="urn:microsoft.com/office/officeart/2005/8/layout/hProcess7#1"/>
    <dgm:cxn modelId="{49B975AE-68D7-41DB-9DEA-095B2F08D2D1}" type="presParOf" srcId="{7912B176-9879-487A-A35C-D5E661FC461E}" destId="{711D51F4-9FC0-4C01-93BE-DDBE3567276B}" srcOrd="1" destOrd="0" presId="urn:microsoft.com/office/officeart/2005/8/layout/hProcess7#1"/>
    <dgm:cxn modelId="{BE5FE0E4-4F34-4EBD-BF04-C5DE6B522406}" type="presParOf" srcId="{7912B176-9879-487A-A35C-D5E661FC461E}" destId="{425BC789-E665-45EA-B474-C9DDA2ED8C8D}" srcOrd="2" destOrd="0" presId="urn:microsoft.com/office/officeart/2005/8/layout/hProcess7#1"/>
    <dgm:cxn modelId="{0026B3DC-93C9-443F-ACB9-B0A3FB1BFB4D}" type="presParOf" srcId="{83C0AC7B-D91D-46DC-A7AB-FDE5837177C3}" destId="{C19425F9-538C-4E30-A131-D015FAFC2FA2}" srcOrd="5" destOrd="0" presId="urn:microsoft.com/office/officeart/2005/8/layout/hProcess7#1"/>
    <dgm:cxn modelId="{F04C06A5-1C3C-4B97-BA0A-234ABE102AF6}" type="presParOf" srcId="{83C0AC7B-D91D-46DC-A7AB-FDE5837177C3}" destId="{1C0725D1-2F78-4758-8687-7BB0FFCD5E12}" srcOrd="6" destOrd="0" presId="urn:microsoft.com/office/officeart/2005/8/layout/hProcess7#1"/>
    <dgm:cxn modelId="{4399CBF2-FDC2-443F-B1CD-89B3D085989E}" type="presParOf" srcId="{1C0725D1-2F78-4758-8687-7BB0FFCD5E12}" destId="{B28927D2-A8EF-4CDC-A81A-0861358CE4C2}" srcOrd="0" destOrd="0" presId="urn:microsoft.com/office/officeart/2005/8/layout/hProcess7#1"/>
    <dgm:cxn modelId="{55195AEA-B59B-405E-AC14-A28620080D9A}" type="presParOf" srcId="{1C0725D1-2F78-4758-8687-7BB0FFCD5E12}" destId="{BDABE97D-2A77-43CA-A1D1-C3BB42DAD167}" srcOrd="1" destOrd="0" presId="urn:microsoft.com/office/officeart/2005/8/layout/hProcess7#1"/>
    <dgm:cxn modelId="{98A45F6A-B5A5-4734-8A52-BCD3FC711F05}" type="presParOf" srcId="{1C0725D1-2F78-4758-8687-7BB0FFCD5E12}" destId="{305197BD-870C-402A-B011-E558C00E4B48}" srcOrd="2" destOrd="0" presId="urn:microsoft.com/office/officeart/2005/8/layout/hProcess7#1"/>
    <dgm:cxn modelId="{2A3BAE41-9060-4778-B568-138F6E8D6BE8}" type="presParOf" srcId="{83C0AC7B-D91D-46DC-A7AB-FDE5837177C3}" destId="{787322DB-F015-4C63-B04D-0A177B035057}" srcOrd="7" destOrd="0" presId="urn:microsoft.com/office/officeart/2005/8/layout/hProcess7#1"/>
    <dgm:cxn modelId="{AA618D06-F90B-42F9-8B8D-5DBA903381B8}" type="presParOf" srcId="{83C0AC7B-D91D-46DC-A7AB-FDE5837177C3}" destId="{2E49D394-285F-4CA2-85A8-07624397CC9A}" srcOrd="8" destOrd="0" presId="urn:microsoft.com/office/officeart/2005/8/layout/hProcess7#1"/>
    <dgm:cxn modelId="{345376EA-162A-4908-8A5D-FFD32186743F}" type="presParOf" srcId="{2E49D394-285F-4CA2-85A8-07624397CC9A}" destId="{2BE211A9-13F2-49A3-B21C-67622B95B806}" srcOrd="0" destOrd="0" presId="urn:microsoft.com/office/officeart/2005/8/layout/hProcess7#1"/>
    <dgm:cxn modelId="{4D1C0E39-4809-4E3B-A315-B88B7B262A87}" type="presParOf" srcId="{2E49D394-285F-4CA2-85A8-07624397CC9A}" destId="{C1AA725D-1AF5-4712-AAA1-B2219563628E}" srcOrd="1" destOrd="0" presId="urn:microsoft.com/office/officeart/2005/8/layout/hProcess7#1"/>
    <dgm:cxn modelId="{8ADCB0C1-9556-4AA1-8911-B0AA682E39FB}" type="presParOf" srcId="{2E49D394-285F-4CA2-85A8-07624397CC9A}" destId="{3007C786-0FDA-4549-843D-E5ABE594CD07}" srcOrd="2" destOrd="0" presId="urn:microsoft.com/office/officeart/2005/8/layout/hProcess7#1"/>
  </dgm:cxnLst>
  <dgm:bg>
    <a:solidFill>
      <a:schemeClr val="tx2">
        <a:lumMod val="75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72270F1C-7AC0-4749-AB76-54CDA32C8B6D}" type="doc">
      <dgm:prSet loTypeId="urn:microsoft.com/office/officeart/2005/8/layout/hProcess7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7AA961-DFAC-47F7-94B0-C80B7FAD126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dirty="0" smtClean="0">
              <a:latin typeface="+mj-lt"/>
            </a:rPr>
            <a:t>20</a:t>
          </a:r>
          <a:r>
            <a:rPr lang="en-US" sz="1600" dirty="0" smtClean="0">
              <a:latin typeface="+mj-lt"/>
            </a:rPr>
            <a:t>17</a:t>
          </a:r>
          <a:r>
            <a:rPr lang="ru-RU" sz="1600" dirty="0" smtClean="0">
              <a:latin typeface="+mj-lt"/>
            </a:rPr>
            <a:t> </a:t>
          </a:r>
          <a:r>
            <a:rPr lang="ru-RU" sz="1800" dirty="0" smtClean="0">
              <a:latin typeface="+mj-lt"/>
            </a:rPr>
            <a:t>год</a:t>
          </a:r>
          <a:endParaRPr lang="ru-RU" sz="1800" dirty="0">
            <a:latin typeface="+mj-lt"/>
          </a:endParaRPr>
        </a:p>
      </dgm:t>
    </dgm:pt>
    <dgm:pt modelId="{80B8461F-1944-4606-A143-56D1ADB7A9EE}" type="parTrans" cxnId="{4D34CE71-E438-415A-B9AE-51483240E71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CD9223D6-9569-4E81-803E-FF4249761E1F}" type="sibTrans" cxnId="{4D34CE71-E438-415A-B9AE-51483240E71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63B432F-0357-4CB7-A372-7C1C0C00E17D}">
      <dgm:prSet phldrT="[Текст]" custT="1"/>
      <dgm:spPr/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b="1" dirty="0" smtClean="0">
              <a:latin typeface="+mj-lt"/>
            </a:rPr>
            <a:t>207,5 </a:t>
          </a:r>
          <a:r>
            <a:rPr lang="ru-RU" sz="1800" b="1" dirty="0" err="1" smtClean="0">
              <a:latin typeface="+mj-lt"/>
            </a:rPr>
            <a:t>млн.рублей</a:t>
          </a:r>
          <a:endParaRPr lang="ru-RU" sz="1800" b="1" dirty="0">
            <a:latin typeface="+mj-lt"/>
          </a:endParaRPr>
        </a:p>
      </dgm:t>
    </dgm:pt>
    <dgm:pt modelId="{44963AA3-17C6-4435-BF13-377D57E0A4D4}" type="parTrans" cxnId="{0B6F9BB3-843D-4C34-953F-E84F1749349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6028D09-38F1-4F87-BE21-4D4BAB4BA7D8}" type="sibTrans" cxnId="{0B6F9BB3-843D-4C34-953F-E84F1749349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A450C796-2479-43E0-9D1E-CE30CCA6373C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201</a:t>
          </a:r>
          <a:r>
            <a:rPr lang="en-US" sz="1800" dirty="0" smtClean="0">
              <a:latin typeface="+mj-lt"/>
            </a:rPr>
            <a:t>8</a:t>
          </a:r>
          <a:r>
            <a:rPr lang="ru-RU" sz="1800" dirty="0" smtClean="0">
              <a:latin typeface="+mj-lt"/>
            </a:rPr>
            <a:t> год</a:t>
          </a:r>
          <a:endParaRPr lang="ru-RU" sz="1800" dirty="0">
            <a:latin typeface="+mj-lt"/>
          </a:endParaRPr>
        </a:p>
      </dgm:t>
    </dgm:pt>
    <dgm:pt modelId="{E3F42ED8-1C90-493E-B129-FAA5D7E3AE71}" type="parTrans" cxnId="{D14EC09A-D0F9-4B03-99D7-1FBDE2120B2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65320DA-482F-4438-84B0-98D4EFB8E41F}" type="sibTrans" cxnId="{D14EC09A-D0F9-4B03-99D7-1FBDE2120B2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665945D0-7271-44D2-AC05-7E8CA29BC47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b="1" dirty="0" smtClean="0">
              <a:latin typeface="+mj-lt"/>
            </a:rPr>
            <a:t>182,1 </a:t>
          </a:r>
          <a:r>
            <a:rPr lang="ru-RU" sz="1800" b="1" dirty="0" err="1" smtClean="0">
              <a:latin typeface="+mj-lt"/>
            </a:rPr>
            <a:t>млн.рублей</a:t>
          </a:r>
          <a:endParaRPr lang="ru-RU" sz="1800" b="1" dirty="0" smtClean="0">
            <a:latin typeface="+mj-lt"/>
          </a:endParaRPr>
        </a:p>
        <a:p>
          <a:pPr algn="l"/>
          <a:endParaRPr lang="ru-RU" sz="1800" dirty="0">
            <a:latin typeface="+mj-lt"/>
          </a:endParaRPr>
        </a:p>
      </dgm:t>
    </dgm:pt>
    <dgm:pt modelId="{4FE5DB52-5BE5-4656-B23F-543D66FFAB44}" type="parTrans" cxnId="{C0AA0C59-92CE-4061-9F29-E743ED78386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43459465-A2D7-45C2-909C-AA23B9A7B7CB}" type="sibTrans" cxnId="{C0AA0C59-92CE-4061-9F29-E743ED78386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1CA3944-9A7B-4488-8150-F4379B7418F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201</a:t>
          </a:r>
          <a:r>
            <a:rPr lang="en-US" sz="1800" dirty="0" smtClean="0">
              <a:latin typeface="+mj-lt"/>
            </a:rPr>
            <a:t>9</a:t>
          </a:r>
          <a:r>
            <a:rPr lang="ru-RU" sz="1800" dirty="0" smtClean="0">
              <a:latin typeface="+mj-lt"/>
            </a:rPr>
            <a:t> год</a:t>
          </a:r>
        </a:p>
        <a:p>
          <a:endParaRPr lang="ru-RU" sz="1800" dirty="0">
            <a:latin typeface="+mj-lt"/>
          </a:endParaRPr>
        </a:p>
      </dgm:t>
    </dgm:pt>
    <dgm:pt modelId="{8AA8992F-09B6-4A84-8DF2-940C991A38BD}" type="parTrans" cxnId="{41109D9E-D6E1-4644-A125-FD5D82888A2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EFCF378-0482-476A-8C04-F06D2DB5F29A}" type="sibTrans" cxnId="{41109D9E-D6E1-4644-A125-FD5D82888A2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3C889C8-4B3C-4C40-B873-879F9E3C40C5}">
      <dgm:prSet phldrT="[Текст]" custT="1"/>
      <dgm:spPr/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b="1" dirty="0" smtClean="0">
              <a:latin typeface="+mj-lt"/>
            </a:rPr>
            <a:t>182,1 </a:t>
          </a:r>
          <a:r>
            <a:rPr lang="ru-RU" sz="1800" b="1" dirty="0" err="1" smtClean="0">
              <a:latin typeface="+mj-lt"/>
            </a:rPr>
            <a:t>млн.рублей</a:t>
          </a:r>
          <a:endParaRPr lang="ru-RU" sz="1800" b="1" dirty="0">
            <a:latin typeface="+mj-lt"/>
          </a:endParaRPr>
        </a:p>
      </dgm:t>
    </dgm:pt>
    <dgm:pt modelId="{008AEE75-558A-4987-A1D5-8CD70DD64CF7}" type="parTrans" cxnId="{22B4E05D-EF63-47ED-B9E8-2C7BA6A559F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EA4857B-EEF9-4809-BC87-213696F9F8A2}" type="sibTrans" cxnId="{22B4E05D-EF63-47ED-B9E8-2C7BA6A559F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83C0AC7B-D91D-46DC-A7AB-FDE5837177C3}" type="pres">
      <dgm:prSet presAssocID="{72270F1C-7AC0-4749-AB76-54CDA32C8B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BA7E9A-772C-4673-B74F-98AEFA98EF5F}" type="pres">
      <dgm:prSet presAssocID="{767AA961-DFAC-47F7-94B0-C80B7FAD1262}" presName="compositeNode" presStyleCnt="0">
        <dgm:presLayoutVars>
          <dgm:bulletEnabled val="1"/>
        </dgm:presLayoutVars>
      </dgm:prSet>
      <dgm:spPr/>
    </dgm:pt>
    <dgm:pt modelId="{37FEFAD8-D665-41E2-97A9-340BB9F02EBD}" type="pres">
      <dgm:prSet presAssocID="{767AA961-DFAC-47F7-94B0-C80B7FAD1262}" presName="bgRect" presStyleLbl="node1" presStyleIdx="0" presStyleCnt="3" custScaleX="111224" custLinFactNeighborX="6043" custLinFactNeighborY="7365"/>
      <dgm:spPr/>
      <dgm:t>
        <a:bodyPr/>
        <a:lstStyle/>
        <a:p>
          <a:endParaRPr lang="ru-RU"/>
        </a:p>
      </dgm:t>
    </dgm:pt>
    <dgm:pt modelId="{3978A40E-4050-42CC-934A-0E7ACFDEB856}" type="pres">
      <dgm:prSet presAssocID="{767AA961-DFAC-47F7-94B0-C80B7FAD1262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4E7CA-A711-4AF3-AD4D-06D4B7D6D7C9}" type="pres">
      <dgm:prSet presAssocID="{767AA961-DFAC-47F7-94B0-C80B7FAD126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6C583-3BC8-47BC-B94F-E3FAE68900E4}" type="pres">
      <dgm:prSet presAssocID="{CD9223D6-9569-4E81-803E-FF4249761E1F}" presName="hSp" presStyleCnt="0"/>
      <dgm:spPr/>
    </dgm:pt>
    <dgm:pt modelId="{0B7AD393-2F5E-4B8B-82AF-06F30FE1E732}" type="pres">
      <dgm:prSet presAssocID="{CD9223D6-9569-4E81-803E-FF4249761E1F}" presName="vProcSp" presStyleCnt="0"/>
      <dgm:spPr/>
    </dgm:pt>
    <dgm:pt modelId="{8525D443-7CE3-44B0-B7BB-BDC1D3C6BCAF}" type="pres">
      <dgm:prSet presAssocID="{CD9223D6-9569-4E81-803E-FF4249761E1F}" presName="vSp1" presStyleCnt="0"/>
      <dgm:spPr/>
    </dgm:pt>
    <dgm:pt modelId="{2CAD53B6-9D08-464D-92F8-A9D4CC61F37D}" type="pres">
      <dgm:prSet presAssocID="{CD9223D6-9569-4E81-803E-FF4249761E1F}" presName="simulatedConn" presStyleLbl="solidFgAcc1" presStyleIdx="0" presStyleCnt="2" custScaleX="96148" custScaleY="170076" custLinFactY="-153867" custLinFactNeighborX="-54997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7D36DE5F-55D0-47F6-9AC1-0A4BE3DBFCCC}" type="pres">
      <dgm:prSet presAssocID="{CD9223D6-9569-4E81-803E-FF4249761E1F}" presName="vSp2" presStyleCnt="0"/>
      <dgm:spPr/>
    </dgm:pt>
    <dgm:pt modelId="{3159B3B9-6C05-4424-BD72-1B08DF730534}" type="pres">
      <dgm:prSet presAssocID="{CD9223D6-9569-4E81-803E-FF4249761E1F}" presName="sibTrans" presStyleCnt="0"/>
      <dgm:spPr/>
    </dgm:pt>
    <dgm:pt modelId="{7912B176-9879-487A-A35C-D5E661FC461E}" type="pres">
      <dgm:prSet presAssocID="{A450C796-2479-43E0-9D1E-CE30CCA6373C}" presName="compositeNode" presStyleCnt="0">
        <dgm:presLayoutVars>
          <dgm:bulletEnabled val="1"/>
        </dgm:presLayoutVars>
      </dgm:prSet>
      <dgm:spPr/>
    </dgm:pt>
    <dgm:pt modelId="{36F1C6A4-98C0-4AF5-8D3F-4D065C10B627}" type="pres">
      <dgm:prSet presAssocID="{A450C796-2479-43E0-9D1E-CE30CCA6373C}" presName="bgRect" presStyleLbl="node1" presStyleIdx="1" presStyleCnt="3"/>
      <dgm:spPr/>
      <dgm:t>
        <a:bodyPr/>
        <a:lstStyle/>
        <a:p>
          <a:endParaRPr lang="ru-RU"/>
        </a:p>
      </dgm:t>
    </dgm:pt>
    <dgm:pt modelId="{711D51F4-9FC0-4C01-93BE-DDBE3567276B}" type="pres">
      <dgm:prSet presAssocID="{A450C796-2479-43E0-9D1E-CE30CCA6373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BC789-E665-45EA-B474-C9DDA2ED8C8D}" type="pres">
      <dgm:prSet presAssocID="{A450C796-2479-43E0-9D1E-CE30CCA6373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425F9-538C-4E30-A131-D015FAFC2FA2}" type="pres">
      <dgm:prSet presAssocID="{565320DA-482F-4438-84B0-98D4EFB8E41F}" presName="hSp" presStyleCnt="0"/>
      <dgm:spPr/>
    </dgm:pt>
    <dgm:pt modelId="{1C0725D1-2F78-4758-8687-7BB0FFCD5E12}" type="pres">
      <dgm:prSet presAssocID="{565320DA-482F-4438-84B0-98D4EFB8E41F}" presName="vProcSp" presStyleCnt="0"/>
      <dgm:spPr/>
    </dgm:pt>
    <dgm:pt modelId="{B28927D2-A8EF-4CDC-A81A-0861358CE4C2}" type="pres">
      <dgm:prSet presAssocID="{565320DA-482F-4438-84B0-98D4EFB8E41F}" presName="vSp1" presStyleCnt="0"/>
      <dgm:spPr/>
    </dgm:pt>
    <dgm:pt modelId="{BDABE97D-2A77-43CA-A1D1-C3BB42DAD167}" type="pres">
      <dgm:prSet presAssocID="{565320DA-482F-4438-84B0-98D4EFB8E41F}" presName="simulatedConn" presStyleLbl="solidFgAcc1" presStyleIdx="1" presStyleCnt="2" custLinFactY="-153867" custLinFactNeighborX="-13936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305197BD-870C-402A-B011-E558C00E4B48}" type="pres">
      <dgm:prSet presAssocID="{565320DA-482F-4438-84B0-98D4EFB8E41F}" presName="vSp2" presStyleCnt="0"/>
      <dgm:spPr/>
    </dgm:pt>
    <dgm:pt modelId="{787322DB-F015-4C63-B04D-0A177B035057}" type="pres">
      <dgm:prSet presAssocID="{565320DA-482F-4438-84B0-98D4EFB8E41F}" presName="sibTrans" presStyleCnt="0"/>
      <dgm:spPr/>
    </dgm:pt>
    <dgm:pt modelId="{2E49D394-285F-4CA2-85A8-07624397CC9A}" type="pres">
      <dgm:prSet presAssocID="{31CA3944-9A7B-4488-8150-F4379B7418F7}" presName="compositeNode" presStyleCnt="0">
        <dgm:presLayoutVars>
          <dgm:bulletEnabled val="1"/>
        </dgm:presLayoutVars>
      </dgm:prSet>
      <dgm:spPr/>
    </dgm:pt>
    <dgm:pt modelId="{2BE211A9-13F2-49A3-B21C-67622B95B806}" type="pres">
      <dgm:prSet presAssocID="{31CA3944-9A7B-4488-8150-F4379B7418F7}" presName="bgRect" presStyleLbl="node1" presStyleIdx="2" presStyleCnt="3" custScaleX="102537" custLinFactNeighborX="-3282"/>
      <dgm:spPr/>
      <dgm:t>
        <a:bodyPr/>
        <a:lstStyle/>
        <a:p>
          <a:endParaRPr lang="ru-RU"/>
        </a:p>
      </dgm:t>
    </dgm:pt>
    <dgm:pt modelId="{C1AA725D-1AF5-4712-AAA1-B2219563628E}" type="pres">
      <dgm:prSet presAssocID="{31CA3944-9A7B-4488-8150-F4379B7418F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7C786-0FDA-4549-843D-E5ABE594CD07}" type="pres">
      <dgm:prSet presAssocID="{31CA3944-9A7B-4488-8150-F4379B7418F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19ED4B-A005-4B7B-B360-9BE1BD98F558}" type="presOf" srcId="{767AA961-DFAC-47F7-94B0-C80B7FAD1262}" destId="{3978A40E-4050-42CC-934A-0E7ACFDEB856}" srcOrd="1" destOrd="0" presId="urn:microsoft.com/office/officeart/2005/8/layout/hProcess7#1"/>
    <dgm:cxn modelId="{D14EC09A-D0F9-4B03-99D7-1FBDE2120B26}" srcId="{72270F1C-7AC0-4749-AB76-54CDA32C8B6D}" destId="{A450C796-2479-43E0-9D1E-CE30CCA6373C}" srcOrd="1" destOrd="0" parTransId="{E3F42ED8-1C90-493E-B129-FAA5D7E3AE71}" sibTransId="{565320DA-482F-4438-84B0-98D4EFB8E41F}"/>
    <dgm:cxn modelId="{9AB8F42A-A9FC-4FB6-A935-8384FADFA42C}" type="presOf" srcId="{D63B432F-0357-4CB7-A372-7C1C0C00E17D}" destId="{F004E7CA-A711-4AF3-AD4D-06D4B7D6D7C9}" srcOrd="0" destOrd="0" presId="urn:microsoft.com/office/officeart/2005/8/layout/hProcess7#1"/>
    <dgm:cxn modelId="{22B4E05D-EF63-47ED-B9E8-2C7BA6A559F7}" srcId="{31CA3944-9A7B-4488-8150-F4379B7418F7}" destId="{53C889C8-4B3C-4C40-B873-879F9E3C40C5}" srcOrd="0" destOrd="0" parTransId="{008AEE75-558A-4987-A1D5-8CD70DD64CF7}" sibTransId="{5EA4857B-EEF9-4809-BC87-213696F9F8A2}"/>
    <dgm:cxn modelId="{0B6F9BB3-843D-4C34-953F-E84F1749349D}" srcId="{767AA961-DFAC-47F7-94B0-C80B7FAD1262}" destId="{D63B432F-0357-4CB7-A372-7C1C0C00E17D}" srcOrd="0" destOrd="0" parTransId="{44963AA3-17C6-4435-BF13-377D57E0A4D4}" sibTransId="{D6028D09-38F1-4F87-BE21-4D4BAB4BA7D8}"/>
    <dgm:cxn modelId="{4FF9EA48-0258-450D-B000-0D611FC16F1E}" type="presOf" srcId="{A450C796-2479-43E0-9D1E-CE30CCA6373C}" destId="{36F1C6A4-98C0-4AF5-8D3F-4D065C10B627}" srcOrd="0" destOrd="0" presId="urn:microsoft.com/office/officeart/2005/8/layout/hProcess7#1"/>
    <dgm:cxn modelId="{82A50261-4219-402F-B1DB-954B12D0E7CE}" type="presOf" srcId="{72270F1C-7AC0-4749-AB76-54CDA32C8B6D}" destId="{83C0AC7B-D91D-46DC-A7AB-FDE5837177C3}" srcOrd="0" destOrd="0" presId="urn:microsoft.com/office/officeart/2005/8/layout/hProcess7#1"/>
    <dgm:cxn modelId="{DB28ED3C-3C86-4995-8A11-8B1F6ABAB25E}" type="presOf" srcId="{767AA961-DFAC-47F7-94B0-C80B7FAD1262}" destId="{37FEFAD8-D665-41E2-97A9-340BB9F02EBD}" srcOrd="0" destOrd="0" presId="urn:microsoft.com/office/officeart/2005/8/layout/hProcess7#1"/>
    <dgm:cxn modelId="{79352EDC-CF31-45A3-8B0A-24D7FBB03E04}" type="presOf" srcId="{665945D0-7271-44D2-AC05-7E8CA29BC474}" destId="{425BC789-E665-45EA-B474-C9DDA2ED8C8D}" srcOrd="0" destOrd="0" presId="urn:microsoft.com/office/officeart/2005/8/layout/hProcess7#1"/>
    <dgm:cxn modelId="{5767A6F7-A409-44CA-BC54-597C1C3A1144}" type="presOf" srcId="{53C889C8-4B3C-4C40-B873-879F9E3C40C5}" destId="{3007C786-0FDA-4549-843D-E5ABE594CD07}" srcOrd="0" destOrd="0" presId="urn:microsoft.com/office/officeart/2005/8/layout/hProcess7#1"/>
    <dgm:cxn modelId="{4D34CE71-E438-415A-B9AE-51483240E713}" srcId="{72270F1C-7AC0-4749-AB76-54CDA32C8B6D}" destId="{767AA961-DFAC-47F7-94B0-C80B7FAD1262}" srcOrd="0" destOrd="0" parTransId="{80B8461F-1944-4606-A143-56D1ADB7A9EE}" sibTransId="{CD9223D6-9569-4E81-803E-FF4249761E1F}"/>
    <dgm:cxn modelId="{72E4F8B2-8F22-4A7D-B7E5-87F8395520BE}" type="presOf" srcId="{A450C796-2479-43E0-9D1E-CE30CCA6373C}" destId="{711D51F4-9FC0-4C01-93BE-DDBE3567276B}" srcOrd="1" destOrd="0" presId="urn:microsoft.com/office/officeart/2005/8/layout/hProcess7#1"/>
    <dgm:cxn modelId="{C0AA0C59-92CE-4061-9F29-E743ED78386E}" srcId="{A450C796-2479-43E0-9D1E-CE30CCA6373C}" destId="{665945D0-7271-44D2-AC05-7E8CA29BC474}" srcOrd="0" destOrd="0" parTransId="{4FE5DB52-5BE5-4656-B23F-543D66FFAB44}" sibTransId="{43459465-A2D7-45C2-909C-AA23B9A7B7CB}"/>
    <dgm:cxn modelId="{41109D9E-D6E1-4644-A125-FD5D82888A2E}" srcId="{72270F1C-7AC0-4749-AB76-54CDA32C8B6D}" destId="{31CA3944-9A7B-4488-8150-F4379B7418F7}" srcOrd="2" destOrd="0" parTransId="{8AA8992F-09B6-4A84-8DF2-940C991A38BD}" sibTransId="{3EFCF378-0482-476A-8C04-F06D2DB5F29A}"/>
    <dgm:cxn modelId="{18B7405E-4F72-4443-AF96-1C5982036DBF}" type="presOf" srcId="{31CA3944-9A7B-4488-8150-F4379B7418F7}" destId="{C1AA725D-1AF5-4712-AAA1-B2219563628E}" srcOrd="1" destOrd="0" presId="urn:microsoft.com/office/officeart/2005/8/layout/hProcess7#1"/>
    <dgm:cxn modelId="{03A9AE1F-12B5-40BE-997A-CE1A4410674B}" type="presOf" srcId="{31CA3944-9A7B-4488-8150-F4379B7418F7}" destId="{2BE211A9-13F2-49A3-B21C-67622B95B806}" srcOrd="0" destOrd="0" presId="urn:microsoft.com/office/officeart/2005/8/layout/hProcess7#1"/>
    <dgm:cxn modelId="{EBFDA791-D19F-4942-B71D-9C7FED1E32F7}" type="presParOf" srcId="{83C0AC7B-D91D-46DC-A7AB-FDE5837177C3}" destId="{15BA7E9A-772C-4673-B74F-98AEFA98EF5F}" srcOrd="0" destOrd="0" presId="urn:microsoft.com/office/officeart/2005/8/layout/hProcess7#1"/>
    <dgm:cxn modelId="{5751E34B-AAF8-4520-8F17-2BB691E85ACC}" type="presParOf" srcId="{15BA7E9A-772C-4673-B74F-98AEFA98EF5F}" destId="{37FEFAD8-D665-41E2-97A9-340BB9F02EBD}" srcOrd="0" destOrd="0" presId="urn:microsoft.com/office/officeart/2005/8/layout/hProcess7#1"/>
    <dgm:cxn modelId="{8A597627-6FBF-48F5-AAD7-28792679F404}" type="presParOf" srcId="{15BA7E9A-772C-4673-B74F-98AEFA98EF5F}" destId="{3978A40E-4050-42CC-934A-0E7ACFDEB856}" srcOrd="1" destOrd="0" presId="urn:microsoft.com/office/officeart/2005/8/layout/hProcess7#1"/>
    <dgm:cxn modelId="{57394695-6F57-4146-8075-AD0D8BB91981}" type="presParOf" srcId="{15BA7E9A-772C-4673-B74F-98AEFA98EF5F}" destId="{F004E7CA-A711-4AF3-AD4D-06D4B7D6D7C9}" srcOrd="2" destOrd="0" presId="urn:microsoft.com/office/officeart/2005/8/layout/hProcess7#1"/>
    <dgm:cxn modelId="{747C74F1-A91E-4D81-8EDC-B447A34783A3}" type="presParOf" srcId="{83C0AC7B-D91D-46DC-A7AB-FDE5837177C3}" destId="{19C6C583-3BC8-47BC-B94F-E3FAE68900E4}" srcOrd="1" destOrd="0" presId="urn:microsoft.com/office/officeart/2005/8/layout/hProcess7#1"/>
    <dgm:cxn modelId="{EC9009A3-F0B4-4ADB-969E-0C1FD9BA0CBD}" type="presParOf" srcId="{83C0AC7B-D91D-46DC-A7AB-FDE5837177C3}" destId="{0B7AD393-2F5E-4B8B-82AF-06F30FE1E732}" srcOrd="2" destOrd="0" presId="urn:microsoft.com/office/officeart/2005/8/layout/hProcess7#1"/>
    <dgm:cxn modelId="{37B47B63-3451-4BA5-9F83-894B456A97B0}" type="presParOf" srcId="{0B7AD393-2F5E-4B8B-82AF-06F30FE1E732}" destId="{8525D443-7CE3-44B0-B7BB-BDC1D3C6BCAF}" srcOrd="0" destOrd="0" presId="urn:microsoft.com/office/officeart/2005/8/layout/hProcess7#1"/>
    <dgm:cxn modelId="{C5642932-13B0-48BA-B454-BF62D15A8CD8}" type="presParOf" srcId="{0B7AD393-2F5E-4B8B-82AF-06F30FE1E732}" destId="{2CAD53B6-9D08-464D-92F8-A9D4CC61F37D}" srcOrd="1" destOrd="0" presId="urn:microsoft.com/office/officeart/2005/8/layout/hProcess7#1"/>
    <dgm:cxn modelId="{23C8F1A5-C6AE-40B2-8485-48877341B071}" type="presParOf" srcId="{0B7AD393-2F5E-4B8B-82AF-06F30FE1E732}" destId="{7D36DE5F-55D0-47F6-9AC1-0A4BE3DBFCCC}" srcOrd="2" destOrd="0" presId="urn:microsoft.com/office/officeart/2005/8/layout/hProcess7#1"/>
    <dgm:cxn modelId="{3BF5671B-AA42-4FAB-8196-F9DBCF568B5B}" type="presParOf" srcId="{83C0AC7B-D91D-46DC-A7AB-FDE5837177C3}" destId="{3159B3B9-6C05-4424-BD72-1B08DF730534}" srcOrd="3" destOrd="0" presId="urn:microsoft.com/office/officeart/2005/8/layout/hProcess7#1"/>
    <dgm:cxn modelId="{B156CB0E-0C3F-4AFF-92EC-2D26EC87C96D}" type="presParOf" srcId="{83C0AC7B-D91D-46DC-A7AB-FDE5837177C3}" destId="{7912B176-9879-487A-A35C-D5E661FC461E}" srcOrd="4" destOrd="0" presId="urn:microsoft.com/office/officeart/2005/8/layout/hProcess7#1"/>
    <dgm:cxn modelId="{F48ABE6F-E3BA-4A7E-90D7-8E2CFBCEB66D}" type="presParOf" srcId="{7912B176-9879-487A-A35C-D5E661FC461E}" destId="{36F1C6A4-98C0-4AF5-8D3F-4D065C10B627}" srcOrd="0" destOrd="0" presId="urn:microsoft.com/office/officeart/2005/8/layout/hProcess7#1"/>
    <dgm:cxn modelId="{1D1F9C26-A23D-4A19-804D-C2F8AC8B23E7}" type="presParOf" srcId="{7912B176-9879-487A-A35C-D5E661FC461E}" destId="{711D51F4-9FC0-4C01-93BE-DDBE3567276B}" srcOrd="1" destOrd="0" presId="urn:microsoft.com/office/officeart/2005/8/layout/hProcess7#1"/>
    <dgm:cxn modelId="{411BB95B-7645-41D0-A84F-341F68A7F3F5}" type="presParOf" srcId="{7912B176-9879-487A-A35C-D5E661FC461E}" destId="{425BC789-E665-45EA-B474-C9DDA2ED8C8D}" srcOrd="2" destOrd="0" presId="urn:microsoft.com/office/officeart/2005/8/layout/hProcess7#1"/>
    <dgm:cxn modelId="{9A369C8A-2FAA-4AFD-851C-6C9B45FD108B}" type="presParOf" srcId="{83C0AC7B-D91D-46DC-A7AB-FDE5837177C3}" destId="{C19425F9-538C-4E30-A131-D015FAFC2FA2}" srcOrd="5" destOrd="0" presId="urn:microsoft.com/office/officeart/2005/8/layout/hProcess7#1"/>
    <dgm:cxn modelId="{63A1C625-B3B1-4E6B-B405-FCF3601D0B95}" type="presParOf" srcId="{83C0AC7B-D91D-46DC-A7AB-FDE5837177C3}" destId="{1C0725D1-2F78-4758-8687-7BB0FFCD5E12}" srcOrd="6" destOrd="0" presId="urn:microsoft.com/office/officeart/2005/8/layout/hProcess7#1"/>
    <dgm:cxn modelId="{2C4868B0-E2A4-4A86-B537-33828315D1AD}" type="presParOf" srcId="{1C0725D1-2F78-4758-8687-7BB0FFCD5E12}" destId="{B28927D2-A8EF-4CDC-A81A-0861358CE4C2}" srcOrd="0" destOrd="0" presId="urn:microsoft.com/office/officeart/2005/8/layout/hProcess7#1"/>
    <dgm:cxn modelId="{4D13EDD2-8242-4D84-B69A-5CAB1AABE7CC}" type="presParOf" srcId="{1C0725D1-2F78-4758-8687-7BB0FFCD5E12}" destId="{BDABE97D-2A77-43CA-A1D1-C3BB42DAD167}" srcOrd="1" destOrd="0" presId="urn:microsoft.com/office/officeart/2005/8/layout/hProcess7#1"/>
    <dgm:cxn modelId="{ABD61C4D-32A7-4AB7-A301-E474D80088C7}" type="presParOf" srcId="{1C0725D1-2F78-4758-8687-7BB0FFCD5E12}" destId="{305197BD-870C-402A-B011-E558C00E4B48}" srcOrd="2" destOrd="0" presId="urn:microsoft.com/office/officeart/2005/8/layout/hProcess7#1"/>
    <dgm:cxn modelId="{F3CE28DF-DBB8-40ED-870A-1CBB8661EAB3}" type="presParOf" srcId="{83C0AC7B-D91D-46DC-A7AB-FDE5837177C3}" destId="{787322DB-F015-4C63-B04D-0A177B035057}" srcOrd="7" destOrd="0" presId="urn:microsoft.com/office/officeart/2005/8/layout/hProcess7#1"/>
    <dgm:cxn modelId="{D3CE7330-AE7A-48FF-AB4A-359C6EE7AB6D}" type="presParOf" srcId="{83C0AC7B-D91D-46DC-A7AB-FDE5837177C3}" destId="{2E49D394-285F-4CA2-85A8-07624397CC9A}" srcOrd="8" destOrd="0" presId="urn:microsoft.com/office/officeart/2005/8/layout/hProcess7#1"/>
    <dgm:cxn modelId="{D43940B4-DCF5-4B0B-917B-65A8FA255748}" type="presParOf" srcId="{2E49D394-285F-4CA2-85A8-07624397CC9A}" destId="{2BE211A9-13F2-49A3-B21C-67622B95B806}" srcOrd="0" destOrd="0" presId="urn:microsoft.com/office/officeart/2005/8/layout/hProcess7#1"/>
    <dgm:cxn modelId="{0586FAAB-8527-4CCF-A6AD-486E31A9CC06}" type="presParOf" srcId="{2E49D394-285F-4CA2-85A8-07624397CC9A}" destId="{C1AA725D-1AF5-4712-AAA1-B2219563628E}" srcOrd="1" destOrd="0" presId="urn:microsoft.com/office/officeart/2005/8/layout/hProcess7#1"/>
    <dgm:cxn modelId="{20D12198-AFE1-45CF-9533-EFD21FCD8EB1}" type="presParOf" srcId="{2E49D394-285F-4CA2-85A8-07624397CC9A}" destId="{3007C786-0FDA-4549-843D-E5ABE594CD07}" srcOrd="2" destOrd="0" presId="urn:microsoft.com/office/officeart/2005/8/layout/hProcess7#1"/>
  </dgm:cxnLst>
  <dgm:bg>
    <a:solidFill>
      <a:schemeClr val="tx2">
        <a:lumMod val="75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72270F1C-7AC0-4749-AB76-54CDA32C8B6D}" type="doc">
      <dgm:prSet loTypeId="urn:microsoft.com/office/officeart/2005/8/layout/hProcess7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7AA961-DFAC-47F7-94B0-C80B7FAD126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+mj-lt"/>
            </a:rPr>
            <a:t>20</a:t>
          </a:r>
          <a:r>
            <a:rPr lang="en-US" sz="1400" dirty="0" smtClean="0">
              <a:latin typeface="+mj-lt"/>
            </a:rPr>
            <a:t>17</a:t>
          </a:r>
          <a:r>
            <a:rPr lang="ru-RU" sz="1400" dirty="0" smtClean="0">
              <a:latin typeface="+mj-lt"/>
            </a:rPr>
            <a:t> год</a:t>
          </a:r>
          <a:endParaRPr lang="ru-RU" sz="1400" dirty="0">
            <a:latin typeface="+mj-lt"/>
          </a:endParaRPr>
        </a:p>
      </dgm:t>
    </dgm:pt>
    <dgm:pt modelId="{80B8461F-1944-4606-A143-56D1ADB7A9EE}" type="parTrans" cxnId="{4D34CE71-E438-415A-B9AE-51483240E71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D9223D6-9569-4E81-803E-FF4249761E1F}" type="sibTrans" cxnId="{4D34CE71-E438-415A-B9AE-51483240E71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63B432F-0357-4CB7-A372-7C1C0C00E17D}">
      <dgm:prSet phldrT="[Текст]" custT="1"/>
      <dgm:spPr/>
      <dgm:t>
        <a:bodyPr/>
        <a:lstStyle/>
        <a:p>
          <a:pPr algn="l"/>
          <a:endParaRPr lang="ru-RU" sz="1400" dirty="0" smtClean="0">
            <a:latin typeface="+mj-lt"/>
          </a:endParaRPr>
        </a:p>
        <a:p>
          <a:pPr algn="ctr"/>
          <a:r>
            <a:rPr lang="ru-RU" sz="2000" dirty="0" smtClean="0">
              <a:latin typeface="+mj-lt"/>
            </a:rPr>
            <a:t>337,8</a:t>
          </a:r>
          <a:endParaRPr lang="ru-RU" sz="2000" dirty="0">
            <a:latin typeface="+mj-lt"/>
          </a:endParaRPr>
        </a:p>
      </dgm:t>
    </dgm:pt>
    <dgm:pt modelId="{44963AA3-17C6-4435-BF13-377D57E0A4D4}" type="parTrans" cxnId="{0B6F9BB3-843D-4C34-953F-E84F1749349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6028D09-38F1-4F87-BE21-4D4BAB4BA7D8}" type="sibTrans" cxnId="{0B6F9BB3-843D-4C34-953F-E84F1749349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450C796-2479-43E0-9D1E-CE30CCA6373C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+mj-lt"/>
            </a:rPr>
            <a:t>201</a:t>
          </a:r>
          <a:r>
            <a:rPr lang="en-US" sz="1400" dirty="0" smtClean="0">
              <a:latin typeface="+mj-lt"/>
            </a:rPr>
            <a:t>8</a:t>
          </a:r>
          <a:r>
            <a:rPr lang="ru-RU" sz="1400" dirty="0" smtClean="0">
              <a:latin typeface="+mj-lt"/>
            </a:rPr>
            <a:t> год</a:t>
          </a:r>
          <a:endParaRPr lang="ru-RU" sz="1400" dirty="0">
            <a:latin typeface="+mj-lt"/>
          </a:endParaRPr>
        </a:p>
      </dgm:t>
    </dgm:pt>
    <dgm:pt modelId="{E3F42ED8-1C90-493E-B129-FAA5D7E3AE71}" type="parTrans" cxnId="{D14EC09A-D0F9-4B03-99D7-1FBDE2120B2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65320DA-482F-4438-84B0-98D4EFB8E41F}" type="sibTrans" cxnId="{D14EC09A-D0F9-4B03-99D7-1FBDE2120B2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65945D0-7271-44D2-AC05-7E8CA29BC47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endParaRPr lang="ru-RU" sz="1400" dirty="0" smtClean="0">
            <a:latin typeface="+mj-lt"/>
          </a:endParaRPr>
        </a:p>
        <a:p>
          <a:pPr algn="ctr"/>
          <a:r>
            <a:rPr lang="ru-RU" sz="2000" dirty="0" smtClean="0">
              <a:latin typeface="+mj-lt"/>
            </a:rPr>
            <a:t>337,8</a:t>
          </a:r>
          <a:endParaRPr lang="ru-RU" sz="2000" dirty="0">
            <a:latin typeface="+mj-lt"/>
          </a:endParaRPr>
        </a:p>
      </dgm:t>
    </dgm:pt>
    <dgm:pt modelId="{4FE5DB52-5BE5-4656-B23F-543D66FFAB44}" type="parTrans" cxnId="{C0AA0C59-92CE-4061-9F29-E743ED78386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3459465-A2D7-45C2-909C-AA23B9A7B7CB}" type="sibTrans" cxnId="{C0AA0C59-92CE-4061-9F29-E743ED78386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1CA3944-9A7B-4488-8150-F4379B7418F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latin typeface="+mj-lt"/>
            </a:rPr>
            <a:t>201</a:t>
          </a:r>
          <a:r>
            <a:rPr lang="en-US" sz="1400" dirty="0" smtClean="0">
              <a:latin typeface="+mj-lt"/>
            </a:rPr>
            <a:t>9</a:t>
          </a:r>
          <a:r>
            <a:rPr lang="ru-RU" sz="1400" dirty="0" smtClean="0">
              <a:latin typeface="+mj-lt"/>
            </a:rPr>
            <a:t> год</a:t>
          </a:r>
        </a:p>
        <a:p>
          <a:endParaRPr lang="ru-RU" sz="1400" dirty="0">
            <a:latin typeface="+mj-lt"/>
          </a:endParaRPr>
        </a:p>
      </dgm:t>
    </dgm:pt>
    <dgm:pt modelId="{8AA8992F-09B6-4A84-8DF2-940C991A38BD}" type="parTrans" cxnId="{41109D9E-D6E1-4644-A125-FD5D82888A2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EFCF378-0482-476A-8C04-F06D2DB5F29A}" type="sibTrans" cxnId="{41109D9E-D6E1-4644-A125-FD5D82888A2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3C889C8-4B3C-4C40-B873-879F9E3C40C5}">
      <dgm:prSet phldrT="[Текст]" custT="1"/>
      <dgm:spPr/>
      <dgm:t>
        <a:bodyPr/>
        <a:lstStyle/>
        <a:p>
          <a:pPr algn="l"/>
          <a:endParaRPr lang="ru-RU" sz="1400" dirty="0" smtClean="0">
            <a:latin typeface="+mj-lt"/>
          </a:endParaRPr>
        </a:p>
        <a:p>
          <a:pPr algn="ctr"/>
          <a:r>
            <a:rPr lang="ru-RU" sz="2000" dirty="0" smtClean="0">
              <a:latin typeface="+mj-lt"/>
            </a:rPr>
            <a:t>337,8</a:t>
          </a:r>
          <a:endParaRPr lang="ru-RU" sz="2000" dirty="0">
            <a:latin typeface="+mj-lt"/>
          </a:endParaRPr>
        </a:p>
      </dgm:t>
    </dgm:pt>
    <dgm:pt modelId="{008AEE75-558A-4987-A1D5-8CD70DD64CF7}" type="parTrans" cxnId="{22B4E05D-EF63-47ED-B9E8-2C7BA6A559F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EA4857B-EEF9-4809-BC87-213696F9F8A2}" type="sibTrans" cxnId="{22B4E05D-EF63-47ED-B9E8-2C7BA6A559F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3C0AC7B-D91D-46DC-A7AB-FDE5837177C3}" type="pres">
      <dgm:prSet presAssocID="{72270F1C-7AC0-4749-AB76-54CDA32C8B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BA7E9A-772C-4673-B74F-98AEFA98EF5F}" type="pres">
      <dgm:prSet presAssocID="{767AA961-DFAC-47F7-94B0-C80B7FAD1262}" presName="compositeNode" presStyleCnt="0">
        <dgm:presLayoutVars>
          <dgm:bulletEnabled val="1"/>
        </dgm:presLayoutVars>
      </dgm:prSet>
      <dgm:spPr/>
    </dgm:pt>
    <dgm:pt modelId="{37FEFAD8-D665-41E2-97A9-340BB9F02EBD}" type="pres">
      <dgm:prSet presAssocID="{767AA961-DFAC-47F7-94B0-C80B7FAD1262}" presName="bgRect" presStyleLbl="node1" presStyleIdx="0" presStyleCnt="3" custLinFactNeighborX="4909" custLinFactNeighborY="3993"/>
      <dgm:spPr/>
      <dgm:t>
        <a:bodyPr/>
        <a:lstStyle/>
        <a:p>
          <a:endParaRPr lang="ru-RU"/>
        </a:p>
      </dgm:t>
    </dgm:pt>
    <dgm:pt modelId="{3978A40E-4050-42CC-934A-0E7ACFDEB856}" type="pres">
      <dgm:prSet presAssocID="{767AA961-DFAC-47F7-94B0-C80B7FAD1262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4E7CA-A711-4AF3-AD4D-06D4B7D6D7C9}" type="pres">
      <dgm:prSet presAssocID="{767AA961-DFAC-47F7-94B0-C80B7FAD126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6C583-3BC8-47BC-B94F-E3FAE68900E4}" type="pres">
      <dgm:prSet presAssocID="{CD9223D6-9569-4E81-803E-FF4249761E1F}" presName="hSp" presStyleCnt="0"/>
      <dgm:spPr/>
    </dgm:pt>
    <dgm:pt modelId="{0B7AD393-2F5E-4B8B-82AF-06F30FE1E732}" type="pres">
      <dgm:prSet presAssocID="{CD9223D6-9569-4E81-803E-FF4249761E1F}" presName="vProcSp" presStyleCnt="0"/>
      <dgm:spPr/>
    </dgm:pt>
    <dgm:pt modelId="{8525D443-7CE3-44B0-B7BB-BDC1D3C6BCAF}" type="pres">
      <dgm:prSet presAssocID="{CD9223D6-9569-4E81-803E-FF4249761E1F}" presName="vSp1" presStyleCnt="0"/>
      <dgm:spPr/>
    </dgm:pt>
    <dgm:pt modelId="{2CAD53B6-9D08-464D-92F8-A9D4CC61F37D}" type="pres">
      <dgm:prSet presAssocID="{CD9223D6-9569-4E81-803E-FF4249761E1F}" presName="simulatedConn" presStyleLbl="solidFgAcc1" presStyleIdx="0" presStyleCnt="2" custScaleX="96148" custScaleY="170076" custLinFactY="-153867" custLinFactNeighborX="-54997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7D36DE5F-55D0-47F6-9AC1-0A4BE3DBFCCC}" type="pres">
      <dgm:prSet presAssocID="{CD9223D6-9569-4E81-803E-FF4249761E1F}" presName="vSp2" presStyleCnt="0"/>
      <dgm:spPr/>
    </dgm:pt>
    <dgm:pt modelId="{3159B3B9-6C05-4424-BD72-1B08DF730534}" type="pres">
      <dgm:prSet presAssocID="{CD9223D6-9569-4E81-803E-FF4249761E1F}" presName="sibTrans" presStyleCnt="0"/>
      <dgm:spPr/>
    </dgm:pt>
    <dgm:pt modelId="{7912B176-9879-487A-A35C-D5E661FC461E}" type="pres">
      <dgm:prSet presAssocID="{A450C796-2479-43E0-9D1E-CE30CCA6373C}" presName="compositeNode" presStyleCnt="0">
        <dgm:presLayoutVars>
          <dgm:bulletEnabled val="1"/>
        </dgm:presLayoutVars>
      </dgm:prSet>
      <dgm:spPr/>
    </dgm:pt>
    <dgm:pt modelId="{36F1C6A4-98C0-4AF5-8D3F-4D065C10B627}" type="pres">
      <dgm:prSet presAssocID="{A450C796-2479-43E0-9D1E-CE30CCA6373C}" presName="bgRect" presStyleLbl="node1" presStyleIdx="1" presStyleCnt="3"/>
      <dgm:spPr/>
      <dgm:t>
        <a:bodyPr/>
        <a:lstStyle/>
        <a:p>
          <a:endParaRPr lang="ru-RU"/>
        </a:p>
      </dgm:t>
    </dgm:pt>
    <dgm:pt modelId="{711D51F4-9FC0-4C01-93BE-DDBE3567276B}" type="pres">
      <dgm:prSet presAssocID="{A450C796-2479-43E0-9D1E-CE30CCA6373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BC789-E665-45EA-B474-C9DDA2ED8C8D}" type="pres">
      <dgm:prSet presAssocID="{A450C796-2479-43E0-9D1E-CE30CCA6373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425F9-538C-4E30-A131-D015FAFC2FA2}" type="pres">
      <dgm:prSet presAssocID="{565320DA-482F-4438-84B0-98D4EFB8E41F}" presName="hSp" presStyleCnt="0"/>
      <dgm:spPr/>
    </dgm:pt>
    <dgm:pt modelId="{1C0725D1-2F78-4758-8687-7BB0FFCD5E12}" type="pres">
      <dgm:prSet presAssocID="{565320DA-482F-4438-84B0-98D4EFB8E41F}" presName="vProcSp" presStyleCnt="0"/>
      <dgm:spPr/>
    </dgm:pt>
    <dgm:pt modelId="{B28927D2-A8EF-4CDC-A81A-0861358CE4C2}" type="pres">
      <dgm:prSet presAssocID="{565320DA-482F-4438-84B0-98D4EFB8E41F}" presName="vSp1" presStyleCnt="0"/>
      <dgm:spPr/>
    </dgm:pt>
    <dgm:pt modelId="{BDABE97D-2A77-43CA-A1D1-C3BB42DAD167}" type="pres">
      <dgm:prSet presAssocID="{565320DA-482F-4438-84B0-98D4EFB8E41F}" presName="simulatedConn" presStyleLbl="solidFgAcc1" presStyleIdx="1" presStyleCnt="2" custLinFactY="-153867" custLinFactNeighborX="-13936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305197BD-870C-402A-B011-E558C00E4B48}" type="pres">
      <dgm:prSet presAssocID="{565320DA-482F-4438-84B0-98D4EFB8E41F}" presName="vSp2" presStyleCnt="0"/>
      <dgm:spPr/>
    </dgm:pt>
    <dgm:pt modelId="{787322DB-F015-4C63-B04D-0A177B035057}" type="pres">
      <dgm:prSet presAssocID="{565320DA-482F-4438-84B0-98D4EFB8E41F}" presName="sibTrans" presStyleCnt="0"/>
      <dgm:spPr/>
    </dgm:pt>
    <dgm:pt modelId="{2E49D394-285F-4CA2-85A8-07624397CC9A}" type="pres">
      <dgm:prSet presAssocID="{31CA3944-9A7B-4488-8150-F4379B7418F7}" presName="compositeNode" presStyleCnt="0">
        <dgm:presLayoutVars>
          <dgm:bulletEnabled val="1"/>
        </dgm:presLayoutVars>
      </dgm:prSet>
      <dgm:spPr/>
    </dgm:pt>
    <dgm:pt modelId="{2BE211A9-13F2-49A3-B21C-67622B95B806}" type="pres">
      <dgm:prSet presAssocID="{31CA3944-9A7B-4488-8150-F4379B7418F7}" presName="bgRect" presStyleLbl="node1" presStyleIdx="2" presStyleCnt="3" custScaleX="102537" custLinFactNeighborX="-3282"/>
      <dgm:spPr/>
      <dgm:t>
        <a:bodyPr/>
        <a:lstStyle/>
        <a:p>
          <a:endParaRPr lang="ru-RU"/>
        </a:p>
      </dgm:t>
    </dgm:pt>
    <dgm:pt modelId="{C1AA725D-1AF5-4712-AAA1-B2219563628E}" type="pres">
      <dgm:prSet presAssocID="{31CA3944-9A7B-4488-8150-F4379B7418F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7C786-0FDA-4549-843D-E5ABE594CD07}" type="pres">
      <dgm:prSet presAssocID="{31CA3944-9A7B-4488-8150-F4379B7418F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74586F6-366F-4910-82A7-28A6E8235A5E}" type="presOf" srcId="{53C889C8-4B3C-4C40-B873-879F9E3C40C5}" destId="{3007C786-0FDA-4549-843D-E5ABE594CD07}" srcOrd="0" destOrd="0" presId="urn:microsoft.com/office/officeart/2005/8/layout/hProcess7#1"/>
    <dgm:cxn modelId="{E2CE2AEA-1FA8-47CC-8DF0-607827A5FD17}" type="presOf" srcId="{767AA961-DFAC-47F7-94B0-C80B7FAD1262}" destId="{3978A40E-4050-42CC-934A-0E7ACFDEB856}" srcOrd="1" destOrd="0" presId="urn:microsoft.com/office/officeart/2005/8/layout/hProcess7#1"/>
    <dgm:cxn modelId="{0B6F9BB3-843D-4C34-953F-E84F1749349D}" srcId="{767AA961-DFAC-47F7-94B0-C80B7FAD1262}" destId="{D63B432F-0357-4CB7-A372-7C1C0C00E17D}" srcOrd="0" destOrd="0" parTransId="{44963AA3-17C6-4435-BF13-377D57E0A4D4}" sibTransId="{D6028D09-38F1-4F87-BE21-4D4BAB4BA7D8}"/>
    <dgm:cxn modelId="{5EAF263E-6C65-48B9-B1BF-28924C0476C5}" type="presOf" srcId="{A450C796-2479-43E0-9D1E-CE30CCA6373C}" destId="{36F1C6A4-98C0-4AF5-8D3F-4D065C10B627}" srcOrd="0" destOrd="0" presId="urn:microsoft.com/office/officeart/2005/8/layout/hProcess7#1"/>
    <dgm:cxn modelId="{41109D9E-D6E1-4644-A125-FD5D82888A2E}" srcId="{72270F1C-7AC0-4749-AB76-54CDA32C8B6D}" destId="{31CA3944-9A7B-4488-8150-F4379B7418F7}" srcOrd="2" destOrd="0" parTransId="{8AA8992F-09B6-4A84-8DF2-940C991A38BD}" sibTransId="{3EFCF378-0482-476A-8C04-F06D2DB5F29A}"/>
    <dgm:cxn modelId="{A787E677-3AA0-4F0A-B461-87DA0ADEBE4F}" type="presOf" srcId="{31CA3944-9A7B-4488-8150-F4379B7418F7}" destId="{2BE211A9-13F2-49A3-B21C-67622B95B806}" srcOrd="0" destOrd="0" presId="urn:microsoft.com/office/officeart/2005/8/layout/hProcess7#1"/>
    <dgm:cxn modelId="{F467138F-8E13-4285-AA37-7794ADF6BC68}" type="presOf" srcId="{72270F1C-7AC0-4749-AB76-54CDA32C8B6D}" destId="{83C0AC7B-D91D-46DC-A7AB-FDE5837177C3}" srcOrd="0" destOrd="0" presId="urn:microsoft.com/office/officeart/2005/8/layout/hProcess7#1"/>
    <dgm:cxn modelId="{2C7E0397-8C98-4A4E-9657-8E786DD87BFF}" type="presOf" srcId="{767AA961-DFAC-47F7-94B0-C80B7FAD1262}" destId="{37FEFAD8-D665-41E2-97A9-340BB9F02EBD}" srcOrd="0" destOrd="0" presId="urn:microsoft.com/office/officeart/2005/8/layout/hProcess7#1"/>
    <dgm:cxn modelId="{22B4E05D-EF63-47ED-B9E8-2C7BA6A559F7}" srcId="{31CA3944-9A7B-4488-8150-F4379B7418F7}" destId="{53C889C8-4B3C-4C40-B873-879F9E3C40C5}" srcOrd="0" destOrd="0" parTransId="{008AEE75-558A-4987-A1D5-8CD70DD64CF7}" sibTransId="{5EA4857B-EEF9-4809-BC87-213696F9F8A2}"/>
    <dgm:cxn modelId="{4D34CE71-E438-415A-B9AE-51483240E713}" srcId="{72270F1C-7AC0-4749-AB76-54CDA32C8B6D}" destId="{767AA961-DFAC-47F7-94B0-C80B7FAD1262}" srcOrd="0" destOrd="0" parTransId="{80B8461F-1944-4606-A143-56D1ADB7A9EE}" sibTransId="{CD9223D6-9569-4E81-803E-FF4249761E1F}"/>
    <dgm:cxn modelId="{D14EC09A-D0F9-4B03-99D7-1FBDE2120B26}" srcId="{72270F1C-7AC0-4749-AB76-54CDA32C8B6D}" destId="{A450C796-2479-43E0-9D1E-CE30CCA6373C}" srcOrd="1" destOrd="0" parTransId="{E3F42ED8-1C90-493E-B129-FAA5D7E3AE71}" sibTransId="{565320DA-482F-4438-84B0-98D4EFB8E41F}"/>
    <dgm:cxn modelId="{C0AA0C59-92CE-4061-9F29-E743ED78386E}" srcId="{A450C796-2479-43E0-9D1E-CE30CCA6373C}" destId="{665945D0-7271-44D2-AC05-7E8CA29BC474}" srcOrd="0" destOrd="0" parTransId="{4FE5DB52-5BE5-4656-B23F-543D66FFAB44}" sibTransId="{43459465-A2D7-45C2-909C-AA23B9A7B7CB}"/>
    <dgm:cxn modelId="{626CD853-0D26-41A9-86BD-290F71076F9A}" type="presOf" srcId="{31CA3944-9A7B-4488-8150-F4379B7418F7}" destId="{C1AA725D-1AF5-4712-AAA1-B2219563628E}" srcOrd="1" destOrd="0" presId="urn:microsoft.com/office/officeart/2005/8/layout/hProcess7#1"/>
    <dgm:cxn modelId="{F6CA4FEF-1D69-459D-AA63-9D520C61AD16}" type="presOf" srcId="{A450C796-2479-43E0-9D1E-CE30CCA6373C}" destId="{711D51F4-9FC0-4C01-93BE-DDBE3567276B}" srcOrd="1" destOrd="0" presId="urn:microsoft.com/office/officeart/2005/8/layout/hProcess7#1"/>
    <dgm:cxn modelId="{7BF62CE4-03F8-4C30-BC43-CF877DFAB15F}" type="presOf" srcId="{665945D0-7271-44D2-AC05-7E8CA29BC474}" destId="{425BC789-E665-45EA-B474-C9DDA2ED8C8D}" srcOrd="0" destOrd="0" presId="urn:microsoft.com/office/officeart/2005/8/layout/hProcess7#1"/>
    <dgm:cxn modelId="{A5BD1064-0402-4D94-BD45-530A019A377E}" type="presOf" srcId="{D63B432F-0357-4CB7-A372-7C1C0C00E17D}" destId="{F004E7CA-A711-4AF3-AD4D-06D4B7D6D7C9}" srcOrd="0" destOrd="0" presId="urn:microsoft.com/office/officeart/2005/8/layout/hProcess7#1"/>
    <dgm:cxn modelId="{9638904B-42C4-4F20-98A8-75D528E3AC92}" type="presParOf" srcId="{83C0AC7B-D91D-46DC-A7AB-FDE5837177C3}" destId="{15BA7E9A-772C-4673-B74F-98AEFA98EF5F}" srcOrd="0" destOrd="0" presId="urn:microsoft.com/office/officeart/2005/8/layout/hProcess7#1"/>
    <dgm:cxn modelId="{FEBA68D9-EB75-432A-8AFA-6627FC4FA680}" type="presParOf" srcId="{15BA7E9A-772C-4673-B74F-98AEFA98EF5F}" destId="{37FEFAD8-D665-41E2-97A9-340BB9F02EBD}" srcOrd="0" destOrd="0" presId="urn:microsoft.com/office/officeart/2005/8/layout/hProcess7#1"/>
    <dgm:cxn modelId="{7CEEA067-E901-4E68-B850-4ED0B6406302}" type="presParOf" srcId="{15BA7E9A-772C-4673-B74F-98AEFA98EF5F}" destId="{3978A40E-4050-42CC-934A-0E7ACFDEB856}" srcOrd="1" destOrd="0" presId="urn:microsoft.com/office/officeart/2005/8/layout/hProcess7#1"/>
    <dgm:cxn modelId="{C903B85C-0F9E-4CFB-8BF9-3C5035E5893C}" type="presParOf" srcId="{15BA7E9A-772C-4673-B74F-98AEFA98EF5F}" destId="{F004E7CA-A711-4AF3-AD4D-06D4B7D6D7C9}" srcOrd="2" destOrd="0" presId="urn:microsoft.com/office/officeart/2005/8/layout/hProcess7#1"/>
    <dgm:cxn modelId="{E2C9B269-FF91-4572-804E-5D52EF966790}" type="presParOf" srcId="{83C0AC7B-D91D-46DC-A7AB-FDE5837177C3}" destId="{19C6C583-3BC8-47BC-B94F-E3FAE68900E4}" srcOrd="1" destOrd="0" presId="urn:microsoft.com/office/officeart/2005/8/layout/hProcess7#1"/>
    <dgm:cxn modelId="{63779916-39A3-466F-8A3B-314862E1E6A1}" type="presParOf" srcId="{83C0AC7B-D91D-46DC-A7AB-FDE5837177C3}" destId="{0B7AD393-2F5E-4B8B-82AF-06F30FE1E732}" srcOrd="2" destOrd="0" presId="urn:microsoft.com/office/officeart/2005/8/layout/hProcess7#1"/>
    <dgm:cxn modelId="{956A03BB-E25D-4861-A691-06D16E1EB693}" type="presParOf" srcId="{0B7AD393-2F5E-4B8B-82AF-06F30FE1E732}" destId="{8525D443-7CE3-44B0-B7BB-BDC1D3C6BCAF}" srcOrd="0" destOrd="0" presId="urn:microsoft.com/office/officeart/2005/8/layout/hProcess7#1"/>
    <dgm:cxn modelId="{77052960-B200-4E49-8FC8-97E26C2FF851}" type="presParOf" srcId="{0B7AD393-2F5E-4B8B-82AF-06F30FE1E732}" destId="{2CAD53B6-9D08-464D-92F8-A9D4CC61F37D}" srcOrd="1" destOrd="0" presId="urn:microsoft.com/office/officeart/2005/8/layout/hProcess7#1"/>
    <dgm:cxn modelId="{1EC686AD-C992-4AD0-A40B-164F7FF74A4B}" type="presParOf" srcId="{0B7AD393-2F5E-4B8B-82AF-06F30FE1E732}" destId="{7D36DE5F-55D0-47F6-9AC1-0A4BE3DBFCCC}" srcOrd="2" destOrd="0" presId="urn:microsoft.com/office/officeart/2005/8/layout/hProcess7#1"/>
    <dgm:cxn modelId="{9A8D7483-6B41-4659-AA17-D4D4560CDE38}" type="presParOf" srcId="{83C0AC7B-D91D-46DC-A7AB-FDE5837177C3}" destId="{3159B3B9-6C05-4424-BD72-1B08DF730534}" srcOrd="3" destOrd="0" presId="urn:microsoft.com/office/officeart/2005/8/layout/hProcess7#1"/>
    <dgm:cxn modelId="{955B811E-BDFF-466A-A52E-969C9670B032}" type="presParOf" srcId="{83C0AC7B-D91D-46DC-A7AB-FDE5837177C3}" destId="{7912B176-9879-487A-A35C-D5E661FC461E}" srcOrd="4" destOrd="0" presId="urn:microsoft.com/office/officeart/2005/8/layout/hProcess7#1"/>
    <dgm:cxn modelId="{931A4151-6EBA-41CF-8A11-7AF197173025}" type="presParOf" srcId="{7912B176-9879-487A-A35C-D5E661FC461E}" destId="{36F1C6A4-98C0-4AF5-8D3F-4D065C10B627}" srcOrd="0" destOrd="0" presId="urn:microsoft.com/office/officeart/2005/8/layout/hProcess7#1"/>
    <dgm:cxn modelId="{29EACF1C-2FDA-4431-8122-9BA6EDDEBD71}" type="presParOf" srcId="{7912B176-9879-487A-A35C-D5E661FC461E}" destId="{711D51F4-9FC0-4C01-93BE-DDBE3567276B}" srcOrd="1" destOrd="0" presId="urn:microsoft.com/office/officeart/2005/8/layout/hProcess7#1"/>
    <dgm:cxn modelId="{4E114ECB-10C3-43EF-8D35-9AC14B65D84A}" type="presParOf" srcId="{7912B176-9879-487A-A35C-D5E661FC461E}" destId="{425BC789-E665-45EA-B474-C9DDA2ED8C8D}" srcOrd="2" destOrd="0" presId="urn:microsoft.com/office/officeart/2005/8/layout/hProcess7#1"/>
    <dgm:cxn modelId="{7AF7285F-9447-4A1E-9BEF-4EEBD4C22B92}" type="presParOf" srcId="{83C0AC7B-D91D-46DC-A7AB-FDE5837177C3}" destId="{C19425F9-538C-4E30-A131-D015FAFC2FA2}" srcOrd="5" destOrd="0" presId="urn:microsoft.com/office/officeart/2005/8/layout/hProcess7#1"/>
    <dgm:cxn modelId="{E10FB125-D338-4E92-9F9D-5E7DC29AE747}" type="presParOf" srcId="{83C0AC7B-D91D-46DC-A7AB-FDE5837177C3}" destId="{1C0725D1-2F78-4758-8687-7BB0FFCD5E12}" srcOrd="6" destOrd="0" presId="urn:microsoft.com/office/officeart/2005/8/layout/hProcess7#1"/>
    <dgm:cxn modelId="{C1D0D812-53D2-4A5B-89EB-B961DF89B7C8}" type="presParOf" srcId="{1C0725D1-2F78-4758-8687-7BB0FFCD5E12}" destId="{B28927D2-A8EF-4CDC-A81A-0861358CE4C2}" srcOrd="0" destOrd="0" presId="urn:microsoft.com/office/officeart/2005/8/layout/hProcess7#1"/>
    <dgm:cxn modelId="{37DBB703-FF60-41C8-9F34-065D487427DE}" type="presParOf" srcId="{1C0725D1-2F78-4758-8687-7BB0FFCD5E12}" destId="{BDABE97D-2A77-43CA-A1D1-C3BB42DAD167}" srcOrd="1" destOrd="0" presId="urn:microsoft.com/office/officeart/2005/8/layout/hProcess7#1"/>
    <dgm:cxn modelId="{F2838B30-9E94-494D-B7E3-1EB960EFCD80}" type="presParOf" srcId="{1C0725D1-2F78-4758-8687-7BB0FFCD5E12}" destId="{305197BD-870C-402A-B011-E558C00E4B48}" srcOrd="2" destOrd="0" presId="urn:microsoft.com/office/officeart/2005/8/layout/hProcess7#1"/>
    <dgm:cxn modelId="{1248F9CE-C853-42C9-ADAC-95A09360CE52}" type="presParOf" srcId="{83C0AC7B-D91D-46DC-A7AB-FDE5837177C3}" destId="{787322DB-F015-4C63-B04D-0A177B035057}" srcOrd="7" destOrd="0" presId="urn:microsoft.com/office/officeart/2005/8/layout/hProcess7#1"/>
    <dgm:cxn modelId="{C4AF2EF7-E954-4ADA-903F-C894A85952C7}" type="presParOf" srcId="{83C0AC7B-D91D-46DC-A7AB-FDE5837177C3}" destId="{2E49D394-285F-4CA2-85A8-07624397CC9A}" srcOrd="8" destOrd="0" presId="urn:microsoft.com/office/officeart/2005/8/layout/hProcess7#1"/>
    <dgm:cxn modelId="{D8738D47-5308-47DF-8A6F-939A9CC43259}" type="presParOf" srcId="{2E49D394-285F-4CA2-85A8-07624397CC9A}" destId="{2BE211A9-13F2-49A3-B21C-67622B95B806}" srcOrd="0" destOrd="0" presId="urn:microsoft.com/office/officeart/2005/8/layout/hProcess7#1"/>
    <dgm:cxn modelId="{4BAE086A-8E3E-4683-9AEC-53761CA806FA}" type="presParOf" srcId="{2E49D394-285F-4CA2-85A8-07624397CC9A}" destId="{C1AA725D-1AF5-4712-AAA1-B2219563628E}" srcOrd="1" destOrd="0" presId="urn:microsoft.com/office/officeart/2005/8/layout/hProcess7#1"/>
    <dgm:cxn modelId="{5EA7C101-5A67-426B-AA33-7A01F866C6F0}" type="presParOf" srcId="{2E49D394-285F-4CA2-85A8-07624397CC9A}" destId="{3007C786-0FDA-4549-843D-E5ABE594CD07}" srcOrd="2" destOrd="0" presId="urn:microsoft.com/office/officeart/2005/8/layout/hProcess7#1"/>
  </dgm:cxnLst>
  <dgm:bg>
    <a:solidFill>
      <a:schemeClr val="tx2">
        <a:lumMod val="75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72270F1C-7AC0-4749-AB76-54CDA32C8B6D}" type="doc">
      <dgm:prSet loTypeId="urn:microsoft.com/office/officeart/2005/8/layout/hProcess7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7AA961-DFAC-47F7-94B0-C80B7FAD126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dirty="0" smtClean="0">
              <a:latin typeface="+mj-lt"/>
            </a:rPr>
            <a:t>20</a:t>
          </a:r>
          <a:r>
            <a:rPr lang="en-US" sz="1600" dirty="0" smtClean="0">
              <a:latin typeface="+mj-lt"/>
            </a:rPr>
            <a:t>17</a:t>
          </a:r>
          <a:r>
            <a:rPr lang="ru-RU" sz="1600" dirty="0" smtClean="0">
              <a:latin typeface="+mj-lt"/>
            </a:rPr>
            <a:t> </a:t>
          </a:r>
          <a:r>
            <a:rPr lang="ru-RU" sz="1800" dirty="0" smtClean="0">
              <a:latin typeface="+mj-lt"/>
            </a:rPr>
            <a:t>год</a:t>
          </a:r>
          <a:endParaRPr lang="ru-RU" sz="1800" dirty="0">
            <a:latin typeface="+mj-lt"/>
          </a:endParaRPr>
        </a:p>
      </dgm:t>
    </dgm:pt>
    <dgm:pt modelId="{80B8461F-1944-4606-A143-56D1ADB7A9EE}" type="parTrans" cxnId="{4D34CE71-E438-415A-B9AE-51483240E71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CD9223D6-9569-4E81-803E-FF4249761E1F}" type="sibTrans" cxnId="{4D34CE71-E438-415A-B9AE-51483240E71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63B432F-0357-4CB7-A372-7C1C0C00E17D}">
      <dgm:prSet phldrT="[Текст]" custT="1"/>
      <dgm:spPr/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b="1" dirty="0" smtClean="0">
              <a:latin typeface="+mj-lt"/>
            </a:rPr>
            <a:t>258,4 </a:t>
          </a:r>
          <a:r>
            <a:rPr lang="ru-RU" sz="1800" b="1" dirty="0" err="1" smtClean="0">
              <a:latin typeface="+mj-lt"/>
            </a:rPr>
            <a:t>млн.рублей</a:t>
          </a:r>
          <a:endParaRPr lang="ru-RU" sz="1800" b="1" dirty="0">
            <a:latin typeface="+mj-lt"/>
          </a:endParaRPr>
        </a:p>
      </dgm:t>
    </dgm:pt>
    <dgm:pt modelId="{44963AA3-17C6-4435-BF13-377D57E0A4D4}" type="parTrans" cxnId="{0B6F9BB3-843D-4C34-953F-E84F1749349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6028D09-38F1-4F87-BE21-4D4BAB4BA7D8}" type="sibTrans" cxnId="{0B6F9BB3-843D-4C34-953F-E84F1749349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A450C796-2479-43E0-9D1E-CE30CCA6373C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201</a:t>
          </a:r>
          <a:r>
            <a:rPr lang="en-US" sz="1800" dirty="0" smtClean="0">
              <a:latin typeface="+mj-lt"/>
            </a:rPr>
            <a:t>8</a:t>
          </a:r>
          <a:r>
            <a:rPr lang="ru-RU" sz="1800" dirty="0" smtClean="0">
              <a:latin typeface="+mj-lt"/>
            </a:rPr>
            <a:t> год</a:t>
          </a:r>
          <a:endParaRPr lang="ru-RU" sz="1800" dirty="0">
            <a:latin typeface="+mj-lt"/>
          </a:endParaRPr>
        </a:p>
      </dgm:t>
    </dgm:pt>
    <dgm:pt modelId="{E3F42ED8-1C90-493E-B129-FAA5D7E3AE71}" type="parTrans" cxnId="{D14EC09A-D0F9-4B03-99D7-1FBDE2120B2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65320DA-482F-4438-84B0-98D4EFB8E41F}" type="sibTrans" cxnId="{D14EC09A-D0F9-4B03-99D7-1FBDE2120B2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665945D0-7271-44D2-AC05-7E8CA29BC47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b="1" dirty="0" smtClean="0">
              <a:latin typeface="+mj-lt"/>
            </a:rPr>
            <a:t>255,2 </a:t>
          </a:r>
          <a:r>
            <a:rPr lang="ru-RU" sz="1800" b="1" dirty="0" err="1" smtClean="0">
              <a:latin typeface="+mj-lt"/>
            </a:rPr>
            <a:t>млн.рублей</a:t>
          </a:r>
          <a:endParaRPr lang="ru-RU" sz="1800" b="1" dirty="0" smtClean="0">
            <a:latin typeface="+mj-lt"/>
          </a:endParaRPr>
        </a:p>
        <a:p>
          <a:pPr algn="l"/>
          <a:endParaRPr lang="ru-RU" sz="1800" dirty="0">
            <a:latin typeface="+mj-lt"/>
          </a:endParaRPr>
        </a:p>
      </dgm:t>
    </dgm:pt>
    <dgm:pt modelId="{4FE5DB52-5BE5-4656-B23F-543D66FFAB44}" type="parTrans" cxnId="{C0AA0C59-92CE-4061-9F29-E743ED78386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43459465-A2D7-45C2-909C-AA23B9A7B7CB}" type="sibTrans" cxnId="{C0AA0C59-92CE-4061-9F29-E743ED78386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1CA3944-9A7B-4488-8150-F4379B7418F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201</a:t>
          </a:r>
          <a:r>
            <a:rPr lang="en-US" sz="1800" dirty="0" smtClean="0">
              <a:latin typeface="+mj-lt"/>
            </a:rPr>
            <a:t>9</a:t>
          </a:r>
          <a:r>
            <a:rPr lang="ru-RU" sz="1800" dirty="0" smtClean="0">
              <a:latin typeface="+mj-lt"/>
            </a:rPr>
            <a:t> год</a:t>
          </a:r>
        </a:p>
        <a:p>
          <a:endParaRPr lang="ru-RU" sz="1800" dirty="0">
            <a:latin typeface="+mj-lt"/>
          </a:endParaRPr>
        </a:p>
      </dgm:t>
    </dgm:pt>
    <dgm:pt modelId="{8AA8992F-09B6-4A84-8DF2-940C991A38BD}" type="parTrans" cxnId="{41109D9E-D6E1-4644-A125-FD5D82888A2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EFCF378-0482-476A-8C04-F06D2DB5F29A}" type="sibTrans" cxnId="{41109D9E-D6E1-4644-A125-FD5D82888A2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3C889C8-4B3C-4C40-B873-879F9E3C40C5}">
      <dgm:prSet phldrT="[Текст]" custT="1"/>
      <dgm:spPr/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b="1" dirty="0" smtClean="0">
              <a:latin typeface="+mj-lt"/>
            </a:rPr>
            <a:t>256,3 </a:t>
          </a:r>
          <a:r>
            <a:rPr lang="ru-RU" sz="1800" b="1" dirty="0" err="1" smtClean="0">
              <a:latin typeface="+mj-lt"/>
            </a:rPr>
            <a:t>млн.рублей</a:t>
          </a:r>
          <a:endParaRPr lang="ru-RU" sz="1800" b="1" dirty="0">
            <a:latin typeface="+mj-lt"/>
          </a:endParaRPr>
        </a:p>
      </dgm:t>
    </dgm:pt>
    <dgm:pt modelId="{008AEE75-558A-4987-A1D5-8CD70DD64CF7}" type="parTrans" cxnId="{22B4E05D-EF63-47ED-B9E8-2C7BA6A559F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EA4857B-EEF9-4809-BC87-213696F9F8A2}" type="sibTrans" cxnId="{22B4E05D-EF63-47ED-B9E8-2C7BA6A559F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83C0AC7B-D91D-46DC-A7AB-FDE5837177C3}" type="pres">
      <dgm:prSet presAssocID="{72270F1C-7AC0-4749-AB76-54CDA32C8B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BA7E9A-772C-4673-B74F-98AEFA98EF5F}" type="pres">
      <dgm:prSet presAssocID="{767AA961-DFAC-47F7-94B0-C80B7FAD1262}" presName="compositeNode" presStyleCnt="0">
        <dgm:presLayoutVars>
          <dgm:bulletEnabled val="1"/>
        </dgm:presLayoutVars>
      </dgm:prSet>
      <dgm:spPr/>
    </dgm:pt>
    <dgm:pt modelId="{37FEFAD8-D665-41E2-97A9-340BB9F02EBD}" type="pres">
      <dgm:prSet presAssocID="{767AA961-DFAC-47F7-94B0-C80B7FAD1262}" presName="bgRect" presStyleLbl="node1" presStyleIdx="0" presStyleCnt="3" custScaleX="109512" custLinFactNeighborX="6043" custLinFactNeighborY="7365"/>
      <dgm:spPr/>
      <dgm:t>
        <a:bodyPr/>
        <a:lstStyle/>
        <a:p>
          <a:endParaRPr lang="ru-RU"/>
        </a:p>
      </dgm:t>
    </dgm:pt>
    <dgm:pt modelId="{3978A40E-4050-42CC-934A-0E7ACFDEB856}" type="pres">
      <dgm:prSet presAssocID="{767AA961-DFAC-47F7-94B0-C80B7FAD1262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4E7CA-A711-4AF3-AD4D-06D4B7D6D7C9}" type="pres">
      <dgm:prSet presAssocID="{767AA961-DFAC-47F7-94B0-C80B7FAD126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6C583-3BC8-47BC-B94F-E3FAE68900E4}" type="pres">
      <dgm:prSet presAssocID="{CD9223D6-9569-4E81-803E-FF4249761E1F}" presName="hSp" presStyleCnt="0"/>
      <dgm:spPr/>
    </dgm:pt>
    <dgm:pt modelId="{0B7AD393-2F5E-4B8B-82AF-06F30FE1E732}" type="pres">
      <dgm:prSet presAssocID="{CD9223D6-9569-4E81-803E-FF4249761E1F}" presName="vProcSp" presStyleCnt="0"/>
      <dgm:spPr/>
    </dgm:pt>
    <dgm:pt modelId="{8525D443-7CE3-44B0-B7BB-BDC1D3C6BCAF}" type="pres">
      <dgm:prSet presAssocID="{CD9223D6-9569-4E81-803E-FF4249761E1F}" presName="vSp1" presStyleCnt="0"/>
      <dgm:spPr/>
    </dgm:pt>
    <dgm:pt modelId="{2CAD53B6-9D08-464D-92F8-A9D4CC61F37D}" type="pres">
      <dgm:prSet presAssocID="{CD9223D6-9569-4E81-803E-FF4249761E1F}" presName="simulatedConn" presStyleLbl="solidFgAcc1" presStyleIdx="0" presStyleCnt="2" custScaleX="96148" custScaleY="170076" custLinFactY="-153867" custLinFactNeighborX="-54997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7D36DE5F-55D0-47F6-9AC1-0A4BE3DBFCCC}" type="pres">
      <dgm:prSet presAssocID="{CD9223D6-9569-4E81-803E-FF4249761E1F}" presName="vSp2" presStyleCnt="0"/>
      <dgm:spPr/>
    </dgm:pt>
    <dgm:pt modelId="{3159B3B9-6C05-4424-BD72-1B08DF730534}" type="pres">
      <dgm:prSet presAssocID="{CD9223D6-9569-4E81-803E-FF4249761E1F}" presName="sibTrans" presStyleCnt="0"/>
      <dgm:spPr/>
    </dgm:pt>
    <dgm:pt modelId="{7912B176-9879-487A-A35C-D5E661FC461E}" type="pres">
      <dgm:prSet presAssocID="{A450C796-2479-43E0-9D1E-CE30CCA6373C}" presName="compositeNode" presStyleCnt="0">
        <dgm:presLayoutVars>
          <dgm:bulletEnabled val="1"/>
        </dgm:presLayoutVars>
      </dgm:prSet>
      <dgm:spPr/>
    </dgm:pt>
    <dgm:pt modelId="{36F1C6A4-98C0-4AF5-8D3F-4D065C10B627}" type="pres">
      <dgm:prSet presAssocID="{A450C796-2479-43E0-9D1E-CE30CCA6373C}" presName="bgRect" presStyleLbl="node1" presStyleIdx="1" presStyleCnt="3" custScaleX="100001"/>
      <dgm:spPr/>
      <dgm:t>
        <a:bodyPr/>
        <a:lstStyle/>
        <a:p>
          <a:endParaRPr lang="ru-RU"/>
        </a:p>
      </dgm:t>
    </dgm:pt>
    <dgm:pt modelId="{711D51F4-9FC0-4C01-93BE-DDBE3567276B}" type="pres">
      <dgm:prSet presAssocID="{A450C796-2479-43E0-9D1E-CE30CCA6373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BC789-E665-45EA-B474-C9DDA2ED8C8D}" type="pres">
      <dgm:prSet presAssocID="{A450C796-2479-43E0-9D1E-CE30CCA6373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425F9-538C-4E30-A131-D015FAFC2FA2}" type="pres">
      <dgm:prSet presAssocID="{565320DA-482F-4438-84B0-98D4EFB8E41F}" presName="hSp" presStyleCnt="0"/>
      <dgm:spPr/>
    </dgm:pt>
    <dgm:pt modelId="{1C0725D1-2F78-4758-8687-7BB0FFCD5E12}" type="pres">
      <dgm:prSet presAssocID="{565320DA-482F-4438-84B0-98D4EFB8E41F}" presName="vProcSp" presStyleCnt="0"/>
      <dgm:spPr/>
    </dgm:pt>
    <dgm:pt modelId="{B28927D2-A8EF-4CDC-A81A-0861358CE4C2}" type="pres">
      <dgm:prSet presAssocID="{565320DA-482F-4438-84B0-98D4EFB8E41F}" presName="vSp1" presStyleCnt="0"/>
      <dgm:spPr/>
    </dgm:pt>
    <dgm:pt modelId="{BDABE97D-2A77-43CA-A1D1-C3BB42DAD167}" type="pres">
      <dgm:prSet presAssocID="{565320DA-482F-4438-84B0-98D4EFB8E41F}" presName="simulatedConn" presStyleLbl="solidFgAcc1" presStyleIdx="1" presStyleCnt="2" custLinFactY="-153867" custLinFactNeighborX="-13936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305197BD-870C-402A-B011-E558C00E4B48}" type="pres">
      <dgm:prSet presAssocID="{565320DA-482F-4438-84B0-98D4EFB8E41F}" presName="vSp2" presStyleCnt="0"/>
      <dgm:spPr/>
    </dgm:pt>
    <dgm:pt modelId="{787322DB-F015-4C63-B04D-0A177B035057}" type="pres">
      <dgm:prSet presAssocID="{565320DA-482F-4438-84B0-98D4EFB8E41F}" presName="sibTrans" presStyleCnt="0"/>
      <dgm:spPr/>
    </dgm:pt>
    <dgm:pt modelId="{2E49D394-285F-4CA2-85A8-07624397CC9A}" type="pres">
      <dgm:prSet presAssocID="{31CA3944-9A7B-4488-8150-F4379B7418F7}" presName="compositeNode" presStyleCnt="0">
        <dgm:presLayoutVars>
          <dgm:bulletEnabled val="1"/>
        </dgm:presLayoutVars>
      </dgm:prSet>
      <dgm:spPr/>
    </dgm:pt>
    <dgm:pt modelId="{2BE211A9-13F2-49A3-B21C-67622B95B806}" type="pres">
      <dgm:prSet presAssocID="{31CA3944-9A7B-4488-8150-F4379B7418F7}" presName="bgRect" presStyleLbl="node1" presStyleIdx="2" presStyleCnt="3" custScaleX="102537" custLinFactNeighborX="-3282"/>
      <dgm:spPr/>
      <dgm:t>
        <a:bodyPr/>
        <a:lstStyle/>
        <a:p>
          <a:endParaRPr lang="ru-RU"/>
        </a:p>
      </dgm:t>
    </dgm:pt>
    <dgm:pt modelId="{C1AA725D-1AF5-4712-AAA1-B2219563628E}" type="pres">
      <dgm:prSet presAssocID="{31CA3944-9A7B-4488-8150-F4379B7418F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7C786-0FDA-4549-843D-E5ABE594CD07}" type="pres">
      <dgm:prSet presAssocID="{31CA3944-9A7B-4488-8150-F4379B7418F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4EC09A-D0F9-4B03-99D7-1FBDE2120B26}" srcId="{72270F1C-7AC0-4749-AB76-54CDA32C8B6D}" destId="{A450C796-2479-43E0-9D1E-CE30CCA6373C}" srcOrd="1" destOrd="0" parTransId="{E3F42ED8-1C90-493E-B129-FAA5D7E3AE71}" sibTransId="{565320DA-482F-4438-84B0-98D4EFB8E41F}"/>
    <dgm:cxn modelId="{761CA65E-34BB-4503-92F1-69C0C16418B3}" type="presOf" srcId="{A450C796-2479-43E0-9D1E-CE30CCA6373C}" destId="{36F1C6A4-98C0-4AF5-8D3F-4D065C10B627}" srcOrd="0" destOrd="0" presId="urn:microsoft.com/office/officeart/2005/8/layout/hProcess7#1"/>
    <dgm:cxn modelId="{CF41103A-5DC9-47D5-8562-ADB2757F73EE}" type="presOf" srcId="{665945D0-7271-44D2-AC05-7E8CA29BC474}" destId="{425BC789-E665-45EA-B474-C9DDA2ED8C8D}" srcOrd="0" destOrd="0" presId="urn:microsoft.com/office/officeart/2005/8/layout/hProcess7#1"/>
    <dgm:cxn modelId="{0DC98A8D-2A26-4919-88A5-0036297C1C67}" type="presOf" srcId="{767AA961-DFAC-47F7-94B0-C80B7FAD1262}" destId="{37FEFAD8-D665-41E2-97A9-340BB9F02EBD}" srcOrd="0" destOrd="0" presId="urn:microsoft.com/office/officeart/2005/8/layout/hProcess7#1"/>
    <dgm:cxn modelId="{22B4E05D-EF63-47ED-B9E8-2C7BA6A559F7}" srcId="{31CA3944-9A7B-4488-8150-F4379B7418F7}" destId="{53C889C8-4B3C-4C40-B873-879F9E3C40C5}" srcOrd="0" destOrd="0" parTransId="{008AEE75-558A-4987-A1D5-8CD70DD64CF7}" sibTransId="{5EA4857B-EEF9-4809-BC87-213696F9F8A2}"/>
    <dgm:cxn modelId="{FFA699B8-2A79-4133-92E4-3E3555C434A4}" type="presOf" srcId="{53C889C8-4B3C-4C40-B873-879F9E3C40C5}" destId="{3007C786-0FDA-4549-843D-E5ABE594CD07}" srcOrd="0" destOrd="0" presId="urn:microsoft.com/office/officeart/2005/8/layout/hProcess7#1"/>
    <dgm:cxn modelId="{0B6F9BB3-843D-4C34-953F-E84F1749349D}" srcId="{767AA961-DFAC-47F7-94B0-C80B7FAD1262}" destId="{D63B432F-0357-4CB7-A372-7C1C0C00E17D}" srcOrd="0" destOrd="0" parTransId="{44963AA3-17C6-4435-BF13-377D57E0A4D4}" sibTransId="{D6028D09-38F1-4F87-BE21-4D4BAB4BA7D8}"/>
    <dgm:cxn modelId="{A97EC6B6-06AA-4EB6-8086-52CA37D70EA4}" type="presOf" srcId="{31CA3944-9A7B-4488-8150-F4379B7418F7}" destId="{C1AA725D-1AF5-4712-AAA1-B2219563628E}" srcOrd="1" destOrd="0" presId="urn:microsoft.com/office/officeart/2005/8/layout/hProcess7#1"/>
    <dgm:cxn modelId="{65B7DB39-3EED-4F47-BD5B-113656383978}" type="presOf" srcId="{31CA3944-9A7B-4488-8150-F4379B7418F7}" destId="{2BE211A9-13F2-49A3-B21C-67622B95B806}" srcOrd="0" destOrd="0" presId="urn:microsoft.com/office/officeart/2005/8/layout/hProcess7#1"/>
    <dgm:cxn modelId="{A0F01D0E-95BD-41EA-9B0F-836A5B29A287}" type="presOf" srcId="{A450C796-2479-43E0-9D1E-CE30CCA6373C}" destId="{711D51F4-9FC0-4C01-93BE-DDBE3567276B}" srcOrd="1" destOrd="0" presId="urn:microsoft.com/office/officeart/2005/8/layout/hProcess7#1"/>
    <dgm:cxn modelId="{62BB7EE1-2ACF-4C2E-A8ED-566A729AE38B}" type="presOf" srcId="{767AA961-DFAC-47F7-94B0-C80B7FAD1262}" destId="{3978A40E-4050-42CC-934A-0E7ACFDEB856}" srcOrd="1" destOrd="0" presId="urn:microsoft.com/office/officeart/2005/8/layout/hProcess7#1"/>
    <dgm:cxn modelId="{4D34CE71-E438-415A-B9AE-51483240E713}" srcId="{72270F1C-7AC0-4749-AB76-54CDA32C8B6D}" destId="{767AA961-DFAC-47F7-94B0-C80B7FAD1262}" srcOrd="0" destOrd="0" parTransId="{80B8461F-1944-4606-A143-56D1ADB7A9EE}" sibTransId="{CD9223D6-9569-4E81-803E-FF4249761E1F}"/>
    <dgm:cxn modelId="{C0AA0C59-92CE-4061-9F29-E743ED78386E}" srcId="{A450C796-2479-43E0-9D1E-CE30CCA6373C}" destId="{665945D0-7271-44D2-AC05-7E8CA29BC474}" srcOrd="0" destOrd="0" parTransId="{4FE5DB52-5BE5-4656-B23F-543D66FFAB44}" sibTransId="{43459465-A2D7-45C2-909C-AA23B9A7B7CB}"/>
    <dgm:cxn modelId="{CA813B03-2E9C-4F66-9DDE-38E21B1A5475}" type="presOf" srcId="{D63B432F-0357-4CB7-A372-7C1C0C00E17D}" destId="{F004E7CA-A711-4AF3-AD4D-06D4B7D6D7C9}" srcOrd="0" destOrd="0" presId="urn:microsoft.com/office/officeart/2005/8/layout/hProcess7#1"/>
    <dgm:cxn modelId="{41109D9E-D6E1-4644-A125-FD5D82888A2E}" srcId="{72270F1C-7AC0-4749-AB76-54CDA32C8B6D}" destId="{31CA3944-9A7B-4488-8150-F4379B7418F7}" srcOrd="2" destOrd="0" parTransId="{8AA8992F-09B6-4A84-8DF2-940C991A38BD}" sibTransId="{3EFCF378-0482-476A-8C04-F06D2DB5F29A}"/>
    <dgm:cxn modelId="{BE57D506-C0BE-47FB-9161-005A41AF81AF}" type="presOf" srcId="{72270F1C-7AC0-4749-AB76-54CDA32C8B6D}" destId="{83C0AC7B-D91D-46DC-A7AB-FDE5837177C3}" srcOrd="0" destOrd="0" presId="urn:microsoft.com/office/officeart/2005/8/layout/hProcess7#1"/>
    <dgm:cxn modelId="{027B0F8B-2702-4AD0-8080-61DF9A82B7D5}" type="presParOf" srcId="{83C0AC7B-D91D-46DC-A7AB-FDE5837177C3}" destId="{15BA7E9A-772C-4673-B74F-98AEFA98EF5F}" srcOrd="0" destOrd="0" presId="urn:microsoft.com/office/officeart/2005/8/layout/hProcess7#1"/>
    <dgm:cxn modelId="{C41EA5D1-B0F0-4629-8703-61B610468383}" type="presParOf" srcId="{15BA7E9A-772C-4673-B74F-98AEFA98EF5F}" destId="{37FEFAD8-D665-41E2-97A9-340BB9F02EBD}" srcOrd="0" destOrd="0" presId="urn:microsoft.com/office/officeart/2005/8/layout/hProcess7#1"/>
    <dgm:cxn modelId="{AEA6DCA4-6EA1-453C-9BC3-397347E61E72}" type="presParOf" srcId="{15BA7E9A-772C-4673-B74F-98AEFA98EF5F}" destId="{3978A40E-4050-42CC-934A-0E7ACFDEB856}" srcOrd="1" destOrd="0" presId="urn:microsoft.com/office/officeart/2005/8/layout/hProcess7#1"/>
    <dgm:cxn modelId="{6032D139-21E4-48AC-9439-FC314D00CEB3}" type="presParOf" srcId="{15BA7E9A-772C-4673-B74F-98AEFA98EF5F}" destId="{F004E7CA-A711-4AF3-AD4D-06D4B7D6D7C9}" srcOrd="2" destOrd="0" presId="urn:microsoft.com/office/officeart/2005/8/layout/hProcess7#1"/>
    <dgm:cxn modelId="{7D9B3335-4A69-4F68-B130-3127384322B4}" type="presParOf" srcId="{83C0AC7B-D91D-46DC-A7AB-FDE5837177C3}" destId="{19C6C583-3BC8-47BC-B94F-E3FAE68900E4}" srcOrd="1" destOrd="0" presId="urn:microsoft.com/office/officeart/2005/8/layout/hProcess7#1"/>
    <dgm:cxn modelId="{E86897A9-550E-4C23-B501-1D9403318867}" type="presParOf" srcId="{83C0AC7B-D91D-46DC-A7AB-FDE5837177C3}" destId="{0B7AD393-2F5E-4B8B-82AF-06F30FE1E732}" srcOrd="2" destOrd="0" presId="urn:microsoft.com/office/officeart/2005/8/layout/hProcess7#1"/>
    <dgm:cxn modelId="{0669B70A-1DF2-4125-A9D9-F8813F0030AB}" type="presParOf" srcId="{0B7AD393-2F5E-4B8B-82AF-06F30FE1E732}" destId="{8525D443-7CE3-44B0-B7BB-BDC1D3C6BCAF}" srcOrd="0" destOrd="0" presId="urn:microsoft.com/office/officeart/2005/8/layout/hProcess7#1"/>
    <dgm:cxn modelId="{4DD7D5BD-2691-4DBB-BA90-BD10BCE9936B}" type="presParOf" srcId="{0B7AD393-2F5E-4B8B-82AF-06F30FE1E732}" destId="{2CAD53B6-9D08-464D-92F8-A9D4CC61F37D}" srcOrd="1" destOrd="0" presId="urn:microsoft.com/office/officeart/2005/8/layout/hProcess7#1"/>
    <dgm:cxn modelId="{040675D8-4965-4C5E-844E-56D2427A2F48}" type="presParOf" srcId="{0B7AD393-2F5E-4B8B-82AF-06F30FE1E732}" destId="{7D36DE5F-55D0-47F6-9AC1-0A4BE3DBFCCC}" srcOrd="2" destOrd="0" presId="urn:microsoft.com/office/officeart/2005/8/layout/hProcess7#1"/>
    <dgm:cxn modelId="{3D61FD58-6991-447F-A969-8859AA47F18B}" type="presParOf" srcId="{83C0AC7B-D91D-46DC-A7AB-FDE5837177C3}" destId="{3159B3B9-6C05-4424-BD72-1B08DF730534}" srcOrd="3" destOrd="0" presId="urn:microsoft.com/office/officeart/2005/8/layout/hProcess7#1"/>
    <dgm:cxn modelId="{B89E7CC0-34C9-447D-9636-EA0F85BB8864}" type="presParOf" srcId="{83C0AC7B-D91D-46DC-A7AB-FDE5837177C3}" destId="{7912B176-9879-487A-A35C-D5E661FC461E}" srcOrd="4" destOrd="0" presId="urn:microsoft.com/office/officeart/2005/8/layout/hProcess7#1"/>
    <dgm:cxn modelId="{FFC5BF21-EEE3-4824-A9EB-FCE5223F3489}" type="presParOf" srcId="{7912B176-9879-487A-A35C-D5E661FC461E}" destId="{36F1C6A4-98C0-4AF5-8D3F-4D065C10B627}" srcOrd="0" destOrd="0" presId="urn:microsoft.com/office/officeart/2005/8/layout/hProcess7#1"/>
    <dgm:cxn modelId="{6A908D10-23A9-4DA0-B191-18D2FC0B6CBF}" type="presParOf" srcId="{7912B176-9879-487A-A35C-D5E661FC461E}" destId="{711D51F4-9FC0-4C01-93BE-DDBE3567276B}" srcOrd="1" destOrd="0" presId="urn:microsoft.com/office/officeart/2005/8/layout/hProcess7#1"/>
    <dgm:cxn modelId="{9B64DDF1-08F1-46E5-9C34-92F79B989375}" type="presParOf" srcId="{7912B176-9879-487A-A35C-D5E661FC461E}" destId="{425BC789-E665-45EA-B474-C9DDA2ED8C8D}" srcOrd="2" destOrd="0" presId="urn:microsoft.com/office/officeart/2005/8/layout/hProcess7#1"/>
    <dgm:cxn modelId="{550B52B6-F4F0-4720-B1F6-1C884B1AC353}" type="presParOf" srcId="{83C0AC7B-D91D-46DC-A7AB-FDE5837177C3}" destId="{C19425F9-538C-4E30-A131-D015FAFC2FA2}" srcOrd="5" destOrd="0" presId="urn:microsoft.com/office/officeart/2005/8/layout/hProcess7#1"/>
    <dgm:cxn modelId="{D4C9EFF1-6FCC-4AF6-BF60-6EA625D2B533}" type="presParOf" srcId="{83C0AC7B-D91D-46DC-A7AB-FDE5837177C3}" destId="{1C0725D1-2F78-4758-8687-7BB0FFCD5E12}" srcOrd="6" destOrd="0" presId="urn:microsoft.com/office/officeart/2005/8/layout/hProcess7#1"/>
    <dgm:cxn modelId="{AC7DEBE1-A181-4AE4-B454-2E195D042575}" type="presParOf" srcId="{1C0725D1-2F78-4758-8687-7BB0FFCD5E12}" destId="{B28927D2-A8EF-4CDC-A81A-0861358CE4C2}" srcOrd="0" destOrd="0" presId="urn:microsoft.com/office/officeart/2005/8/layout/hProcess7#1"/>
    <dgm:cxn modelId="{8550B018-CDBB-4AD0-A5B2-18712C7483F7}" type="presParOf" srcId="{1C0725D1-2F78-4758-8687-7BB0FFCD5E12}" destId="{BDABE97D-2A77-43CA-A1D1-C3BB42DAD167}" srcOrd="1" destOrd="0" presId="urn:microsoft.com/office/officeart/2005/8/layout/hProcess7#1"/>
    <dgm:cxn modelId="{32A0FCBC-DE32-4326-A2D0-E9A37B76E0B1}" type="presParOf" srcId="{1C0725D1-2F78-4758-8687-7BB0FFCD5E12}" destId="{305197BD-870C-402A-B011-E558C00E4B48}" srcOrd="2" destOrd="0" presId="urn:microsoft.com/office/officeart/2005/8/layout/hProcess7#1"/>
    <dgm:cxn modelId="{9ADA5065-959C-4365-BF31-63C0A86F2CCA}" type="presParOf" srcId="{83C0AC7B-D91D-46DC-A7AB-FDE5837177C3}" destId="{787322DB-F015-4C63-B04D-0A177B035057}" srcOrd="7" destOrd="0" presId="urn:microsoft.com/office/officeart/2005/8/layout/hProcess7#1"/>
    <dgm:cxn modelId="{6C4DF34D-C86F-4FF3-9251-600F12431F97}" type="presParOf" srcId="{83C0AC7B-D91D-46DC-A7AB-FDE5837177C3}" destId="{2E49D394-285F-4CA2-85A8-07624397CC9A}" srcOrd="8" destOrd="0" presId="urn:microsoft.com/office/officeart/2005/8/layout/hProcess7#1"/>
    <dgm:cxn modelId="{525E1564-31CA-405B-988F-53700023F09E}" type="presParOf" srcId="{2E49D394-285F-4CA2-85A8-07624397CC9A}" destId="{2BE211A9-13F2-49A3-B21C-67622B95B806}" srcOrd="0" destOrd="0" presId="urn:microsoft.com/office/officeart/2005/8/layout/hProcess7#1"/>
    <dgm:cxn modelId="{3D4DFC52-2187-4142-8C67-E3CAC9F2B8EE}" type="presParOf" srcId="{2E49D394-285F-4CA2-85A8-07624397CC9A}" destId="{C1AA725D-1AF5-4712-AAA1-B2219563628E}" srcOrd="1" destOrd="0" presId="urn:microsoft.com/office/officeart/2005/8/layout/hProcess7#1"/>
    <dgm:cxn modelId="{572FCC7A-B787-41B4-B34E-039812D28F20}" type="presParOf" srcId="{2E49D394-285F-4CA2-85A8-07624397CC9A}" destId="{3007C786-0FDA-4549-843D-E5ABE594CD07}" srcOrd="2" destOrd="0" presId="urn:microsoft.com/office/officeart/2005/8/layout/hProcess7#1"/>
  </dgm:cxnLst>
  <dgm:bg>
    <a:solidFill>
      <a:schemeClr val="tx2">
        <a:lumMod val="75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2270F1C-7AC0-4749-AB76-54CDA32C8B6D}" type="doc">
      <dgm:prSet loTypeId="urn:microsoft.com/office/officeart/2005/8/layout/hProcess7#1" loCatId="list" qsTypeId="urn:microsoft.com/office/officeart/2005/8/quickstyle/3d6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767AA961-DFAC-47F7-94B0-C80B7FAD1262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20</a:t>
          </a:r>
          <a:r>
            <a:rPr lang="en-US" sz="2000" dirty="0" smtClean="0">
              <a:latin typeface="+mj-lt"/>
            </a:rPr>
            <a:t>17</a:t>
          </a:r>
          <a:r>
            <a:rPr lang="ru-RU" sz="2000" dirty="0" smtClean="0">
              <a:latin typeface="+mj-lt"/>
            </a:rPr>
            <a:t> год</a:t>
          </a:r>
          <a:endParaRPr lang="ru-RU" sz="2000" dirty="0">
            <a:latin typeface="+mj-lt"/>
          </a:endParaRPr>
        </a:p>
      </dgm:t>
    </dgm:pt>
    <dgm:pt modelId="{80B8461F-1944-4606-A143-56D1ADB7A9EE}" type="parTrans" cxnId="{4D34CE71-E438-415A-B9AE-51483240E713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CD9223D6-9569-4E81-803E-FF4249761E1F}" type="sibTrans" cxnId="{4D34CE71-E438-415A-B9AE-51483240E713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D63B432F-0357-4CB7-A372-7C1C0C00E17D}">
      <dgm:prSet phldrT="[Текст]" custT="1"/>
      <dgm:spPr/>
      <dgm:t>
        <a:bodyPr/>
        <a:lstStyle/>
        <a:p>
          <a:pPr algn="l"/>
          <a:endParaRPr lang="ru-RU" sz="2000" dirty="0" smtClean="0">
            <a:latin typeface="+mj-lt"/>
          </a:endParaRPr>
        </a:p>
        <a:p>
          <a:pPr algn="ctr"/>
          <a:r>
            <a:rPr lang="ru-RU" sz="2000" dirty="0" smtClean="0">
              <a:latin typeface="+mj-lt"/>
            </a:rPr>
            <a:t>34,3</a:t>
          </a:r>
          <a:endParaRPr lang="ru-RU" sz="2000" dirty="0">
            <a:latin typeface="+mj-lt"/>
          </a:endParaRPr>
        </a:p>
      </dgm:t>
    </dgm:pt>
    <dgm:pt modelId="{44963AA3-17C6-4435-BF13-377D57E0A4D4}" type="parTrans" cxnId="{0B6F9BB3-843D-4C34-953F-E84F1749349D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D6028D09-38F1-4F87-BE21-4D4BAB4BA7D8}" type="sibTrans" cxnId="{0B6F9BB3-843D-4C34-953F-E84F1749349D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A450C796-2479-43E0-9D1E-CE30CCA6373C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201</a:t>
          </a:r>
          <a:r>
            <a:rPr lang="en-US" sz="2000" dirty="0" smtClean="0">
              <a:latin typeface="+mj-lt"/>
            </a:rPr>
            <a:t>8</a:t>
          </a:r>
          <a:r>
            <a:rPr lang="ru-RU" sz="2000" dirty="0" smtClean="0">
              <a:latin typeface="+mj-lt"/>
            </a:rPr>
            <a:t> год</a:t>
          </a:r>
          <a:endParaRPr lang="ru-RU" sz="2000" dirty="0">
            <a:latin typeface="+mj-lt"/>
          </a:endParaRPr>
        </a:p>
      </dgm:t>
    </dgm:pt>
    <dgm:pt modelId="{E3F42ED8-1C90-493E-B129-FAA5D7E3AE71}" type="parTrans" cxnId="{D14EC09A-D0F9-4B03-99D7-1FBDE2120B26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565320DA-482F-4438-84B0-98D4EFB8E41F}" type="sibTrans" cxnId="{D14EC09A-D0F9-4B03-99D7-1FBDE2120B26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665945D0-7271-44D2-AC05-7E8CA29BC474}">
      <dgm:prSet phldrT="[Текст]" custT="1"/>
      <dgm:spPr/>
      <dgm:t>
        <a:bodyPr/>
        <a:lstStyle/>
        <a:p>
          <a:pPr algn="l"/>
          <a:endParaRPr lang="ru-RU" sz="2000" dirty="0" smtClean="0">
            <a:latin typeface="+mj-lt"/>
          </a:endParaRPr>
        </a:p>
        <a:p>
          <a:pPr algn="ctr"/>
          <a:r>
            <a:rPr lang="ru-RU" sz="2000" dirty="0" smtClean="0">
              <a:latin typeface="+mj-lt"/>
            </a:rPr>
            <a:t>10,6</a:t>
          </a:r>
          <a:endParaRPr lang="ru-RU" sz="2000" dirty="0">
            <a:latin typeface="+mj-lt"/>
          </a:endParaRPr>
        </a:p>
      </dgm:t>
    </dgm:pt>
    <dgm:pt modelId="{4FE5DB52-5BE5-4656-B23F-543D66FFAB44}" type="parTrans" cxnId="{C0AA0C59-92CE-4061-9F29-E743ED78386E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43459465-A2D7-45C2-909C-AA23B9A7B7CB}" type="sibTrans" cxnId="{C0AA0C59-92CE-4061-9F29-E743ED78386E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31CA3944-9A7B-4488-8150-F4379B7418F7}">
      <dgm:prSet phldrT="[Текст]" custT="1"/>
      <dgm:spPr/>
      <dgm:t>
        <a:bodyPr/>
        <a:lstStyle/>
        <a:p>
          <a:r>
            <a:rPr lang="ru-RU" sz="2000" dirty="0" smtClean="0">
              <a:latin typeface="+mj-lt"/>
            </a:rPr>
            <a:t>201</a:t>
          </a:r>
          <a:r>
            <a:rPr lang="en-US" sz="2000" dirty="0" smtClean="0">
              <a:latin typeface="+mj-lt"/>
            </a:rPr>
            <a:t>9</a:t>
          </a:r>
          <a:r>
            <a:rPr lang="ru-RU" sz="2000" dirty="0" smtClean="0">
              <a:latin typeface="+mj-lt"/>
            </a:rPr>
            <a:t> год</a:t>
          </a:r>
        </a:p>
        <a:p>
          <a:endParaRPr lang="ru-RU" sz="2000" dirty="0">
            <a:latin typeface="+mj-lt"/>
          </a:endParaRPr>
        </a:p>
      </dgm:t>
    </dgm:pt>
    <dgm:pt modelId="{8AA8992F-09B6-4A84-8DF2-940C991A38BD}" type="parTrans" cxnId="{41109D9E-D6E1-4644-A125-FD5D82888A2E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3EFCF378-0482-476A-8C04-F06D2DB5F29A}" type="sibTrans" cxnId="{41109D9E-D6E1-4644-A125-FD5D82888A2E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53C889C8-4B3C-4C40-B873-879F9E3C40C5}">
      <dgm:prSet phldrT="[Текст]" custT="1"/>
      <dgm:spPr/>
      <dgm:t>
        <a:bodyPr/>
        <a:lstStyle/>
        <a:p>
          <a:pPr algn="l"/>
          <a:endParaRPr lang="ru-RU" sz="2000" dirty="0" smtClean="0">
            <a:latin typeface="+mj-lt"/>
          </a:endParaRPr>
        </a:p>
        <a:p>
          <a:pPr algn="ctr"/>
          <a:r>
            <a:rPr lang="ru-RU" sz="2000" dirty="0" smtClean="0">
              <a:latin typeface="+mj-lt"/>
            </a:rPr>
            <a:t>10,6</a:t>
          </a:r>
          <a:endParaRPr lang="ru-RU" sz="2000" dirty="0">
            <a:latin typeface="+mj-lt"/>
          </a:endParaRPr>
        </a:p>
      </dgm:t>
    </dgm:pt>
    <dgm:pt modelId="{008AEE75-558A-4987-A1D5-8CD70DD64CF7}" type="parTrans" cxnId="{22B4E05D-EF63-47ED-B9E8-2C7BA6A559F7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5EA4857B-EEF9-4809-BC87-213696F9F8A2}" type="sibTrans" cxnId="{22B4E05D-EF63-47ED-B9E8-2C7BA6A559F7}">
      <dgm:prSet/>
      <dgm:spPr/>
      <dgm:t>
        <a:bodyPr/>
        <a:lstStyle/>
        <a:p>
          <a:endParaRPr lang="ru-RU" sz="2000">
            <a:latin typeface="+mj-lt"/>
          </a:endParaRPr>
        </a:p>
      </dgm:t>
    </dgm:pt>
    <dgm:pt modelId="{83C0AC7B-D91D-46DC-A7AB-FDE5837177C3}" type="pres">
      <dgm:prSet presAssocID="{72270F1C-7AC0-4749-AB76-54CDA32C8B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BA7E9A-772C-4673-B74F-98AEFA98EF5F}" type="pres">
      <dgm:prSet presAssocID="{767AA961-DFAC-47F7-94B0-C80B7FAD1262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EFAD8-D665-41E2-97A9-340BB9F02EBD}" type="pres">
      <dgm:prSet presAssocID="{767AA961-DFAC-47F7-94B0-C80B7FAD1262}" presName="bgRect" presStyleLbl="node1" presStyleIdx="0" presStyleCnt="3" custLinFactNeighborX="-148" custLinFactNeighborY="6817"/>
      <dgm:spPr/>
      <dgm:t>
        <a:bodyPr/>
        <a:lstStyle/>
        <a:p>
          <a:endParaRPr lang="ru-RU"/>
        </a:p>
      </dgm:t>
    </dgm:pt>
    <dgm:pt modelId="{3978A40E-4050-42CC-934A-0E7ACFDEB856}" type="pres">
      <dgm:prSet presAssocID="{767AA961-DFAC-47F7-94B0-C80B7FAD1262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4E7CA-A711-4AF3-AD4D-06D4B7D6D7C9}" type="pres">
      <dgm:prSet presAssocID="{767AA961-DFAC-47F7-94B0-C80B7FAD126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6C583-3BC8-47BC-B94F-E3FAE68900E4}" type="pres">
      <dgm:prSet presAssocID="{CD9223D6-9569-4E81-803E-FF4249761E1F}" presName="hSp" presStyleCnt="0"/>
      <dgm:spPr/>
      <dgm:t>
        <a:bodyPr/>
        <a:lstStyle/>
        <a:p>
          <a:endParaRPr lang="ru-RU"/>
        </a:p>
      </dgm:t>
    </dgm:pt>
    <dgm:pt modelId="{0B7AD393-2F5E-4B8B-82AF-06F30FE1E732}" type="pres">
      <dgm:prSet presAssocID="{CD9223D6-9569-4E81-803E-FF4249761E1F}" presName="vProcSp" presStyleCnt="0"/>
      <dgm:spPr/>
      <dgm:t>
        <a:bodyPr/>
        <a:lstStyle/>
        <a:p>
          <a:endParaRPr lang="ru-RU"/>
        </a:p>
      </dgm:t>
    </dgm:pt>
    <dgm:pt modelId="{8525D443-7CE3-44B0-B7BB-BDC1D3C6BCAF}" type="pres">
      <dgm:prSet presAssocID="{CD9223D6-9569-4E81-803E-FF4249761E1F}" presName="vSp1" presStyleCnt="0"/>
      <dgm:spPr/>
      <dgm:t>
        <a:bodyPr/>
        <a:lstStyle/>
        <a:p>
          <a:endParaRPr lang="ru-RU"/>
        </a:p>
      </dgm:t>
    </dgm:pt>
    <dgm:pt modelId="{2CAD53B6-9D08-464D-92F8-A9D4CC61F37D}" type="pres">
      <dgm:prSet presAssocID="{CD9223D6-9569-4E81-803E-FF4249761E1F}" presName="simulatedConn" presStyleLbl="solidFgAcc1" presStyleIdx="0" presStyleCnt="2" custScaleX="96148" custScaleY="170076" custLinFactY="-153867" custLinFactNeighborX="-54997" custLinFactNeighborY="-200000"/>
      <dgm:spPr/>
      <dgm:t>
        <a:bodyPr/>
        <a:lstStyle/>
        <a:p>
          <a:endParaRPr lang="ru-RU"/>
        </a:p>
      </dgm:t>
    </dgm:pt>
    <dgm:pt modelId="{7D36DE5F-55D0-47F6-9AC1-0A4BE3DBFCCC}" type="pres">
      <dgm:prSet presAssocID="{CD9223D6-9569-4E81-803E-FF4249761E1F}" presName="vSp2" presStyleCnt="0"/>
      <dgm:spPr/>
      <dgm:t>
        <a:bodyPr/>
        <a:lstStyle/>
        <a:p>
          <a:endParaRPr lang="ru-RU"/>
        </a:p>
      </dgm:t>
    </dgm:pt>
    <dgm:pt modelId="{3159B3B9-6C05-4424-BD72-1B08DF730534}" type="pres">
      <dgm:prSet presAssocID="{CD9223D6-9569-4E81-803E-FF4249761E1F}" presName="sibTrans" presStyleCnt="0"/>
      <dgm:spPr/>
      <dgm:t>
        <a:bodyPr/>
        <a:lstStyle/>
        <a:p>
          <a:endParaRPr lang="ru-RU"/>
        </a:p>
      </dgm:t>
    </dgm:pt>
    <dgm:pt modelId="{7912B176-9879-487A-A35C-D5E661FC461E}" type="pres">
      <dgm:prSet presAssocID="{A450C796-2479-43E0-9D1E-CE30CCA6373C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F1C6A4-98C0-4AF5-8D3F-4D065C10B627}" type="pres">
      <dgm:prSet presAssocID="{A450C796-2479-43E0-9D1E-CE30CCA6373C}" presName="bgRect" presStyleLbl="node1" presStyleIdx="1" presStyleCnt="3"/>
      <dgm:spPr/>
      <dgm:t>
        <a:bodyPr/>
        <a:lstStyle/>
        <a:p>
          <a:endParaRPr lang="ru-RU"/>
        </a:p>
      </dgm:t>
    </dgm:pt>
    <dgm:pt modelId="{711D51F4-9FC0-4C01-93BE-DDBE3567276B}" type="pres">
      <dgm:prSet presAssocID="{A450C796-2479-43E0-9D1E-CE30CCA6373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BC789-E665-45EA-B474-C9DDA2ED8C8D}" type="pres">
      <dgm:prSet presAssocID="{A450C796-2479-43E0-9D1E-CE30CCA6373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425F9-538C-4E30-A131-D015FAFC2FA2}" type="pres">
      <dgm:prSet presAssocID="{565320DA-482F-4438-84B0-98D4EFB8E41F}" presName="hSp" presStyleCnt="0"/>
      <dgm:spPr/>
      <dgm:t>
        <a:bodyPr/>
        <a:lstStyle/>
        <a:p>
          <a:endParaRPr lang="ru-RU"/>
        </a:p>
      </dgm:t>
    </dgm:pt>
    <dgm:pt modelId="{1C0725D1-2F78-4758-8687-7BB0FFCD5E12}" type="pres">
      <dgm:prSet presAssocID="{565320DA-482F-4438-84B0-98D4EFB8E41F}" presName="vProcSp" presStyleCnt="0"/>
      <dgm:spPr/>
      <dgm:t>
        <a:bodyPr/>
        <a:lstStyle/>
        <a:p>
          <a:endParaRPr lang="ru-RU"/>
        </a:p>
      </dgm:t>
    </dgm:pt>
    <dgm:pt modelId="{B28927D2-A8EF-4CDC-A81A-0861358CE4C2}" type="pres">
      <dgm:prSet presAssocID="{565320DA-482F-4438-84B0-98D4EFB8E41F}" presName="vSp1" presStyleCnt="0"/>
      <dgm:spPr/>
      <dgm:t>
        <a:bodyPr/>
        <a:lstStyle/>
        <a:p>
          <a:endParaRPr lang="ru-RU"/>
        </a:p>
      </dgm:t>
    </dgm:pt>
    <dgm:pt modelId="{BDABE97D-2A77-43CA-A1D1-C3BB42DAD167}" type="pres">
      <dgm:prSet presAssocID="{565320DA-482F-4438-84B0-98D4EFB8E41F}" presName="simulatedConn" presStyleLbl="solidFgAcc1" presStyleIdx="1" presStyleCnt="2" custLinFactY="-153867" custLinFactNeighborX="-13936" custLinFactNeighborY="-200000"/>
      <dgm:spPr/>
      <dgm:t>
        <a:bodyPr/>
        <a:lstStyle/>
        <a:p>
          <a:endParaRPr lang="ru-RU"/>
        </a:p>
      </dgm:t>
    </dgm:pt>
    <dgm:pt modelId="{305197BD-870C-402A-B011-E558C00E4B48}" type="pres">
      <dgm:prSet presAssocID="{565320DA-482F-4438-84B0-98D4EFB8E41F}" presName="vSp2" presStyleCnt="0"/>
      <dgm:spPr/>
      <dgm:t>
        <a:bodyPr/>
        <a:lstStyle/>
        <a:p>
          <a:endParaRPr lang="ru-RU"/>
        </a:p>
      </dgm:t>
    </dgm:pt>
    <dgm:pt modelId="{787322DB-F015-4C63-B04D-0A177B035057}" type="pres">
      <dgm:prSet presAssocID="{565320DA-482F-4438-84B0-98D4EFB8E41F}" presName="sibTrans" presStyleCnt="0"/>
      <dgm:spPr/>
      <dgm:t>
        <a:bodyPr/>
        <a:lstStyle/>
        <a:p>
          <a:endParaRPr lang="ru-RU"/>
        </a:p>
      </dgm:t>
    </dgm:pt>
    <dgm:pt modelId="{2E49D394-285F-4CA2-85A8-07624397CC9A}" type="pres">
      <dgm:prSet presAssocID="{31CA3944-9A7B-4488-8150-F4379B7418F7}" presName="compositeNode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211A9-13F2-49A3-B21C-67622B95B806}" type="pres">
      <dgm:prSet presAssocID="{31CA3944-9A7B-4488-8150-F4379B7418F7}" presName="bgRect" presStyleLbl="node1" presStyleIdx="2" presStyleCnt="3" custScaleX="102537" custLinFactNeighborX="4195" custLinFactNeighborY="1567"/>
      <dgm:spPr/>
      <dgm:t>
        <a:bodyPr/>
        <a:lstStyle/>
        <a:p>
          <a:endParaRPr lang="ru-RU"/>
        </a:p>
      </dgm:t>
    </dgm:pt>
    <dgm:pt modelId="{C1AA725D-1AF5-4712-AAA1-B2219563628E}" type="pres">
      <dgm:prSet presAssocID="{31CA3944-9A7B-4488-8150-F4379B7418F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7C786-0FDA-4549-843D-E5ABE594CD07}" type="pres">
      <dgm:prSet presAssocID="{31CA3944-9A7B-4488-8150-F4379B7418F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75303D-D457-4031-A6A2-C13482BECAA8}" type="presOf" srcId="{31CA3944-9A7B-4488-8150-F4379B7418F7}" destId="{2BE211A9-13F2-49A3-B21C-67622B95B806}" srcOrd="0" destOrd="0" presId="urn:microsoft.com/office/officeart/2005/8/layout/hProcess7#1"/>
    <dgm:cxn modelId="{730E0904-515E-4DD4-BD84-8BB0104B23AA}" type="presOf" srcId="{767AA961-DFAC-47F7-94B0-C80B7FAD1262}" destId="{37FEFAD8-D665-41E2-97A9-340BB9F02EBD}" srcOrd="0" destOrd="0" presId="urn:microsoft.com/office/officeart/2005/8/layout/hProcess7#1"/>
    <dgm:cxn modelId="{0B6F9BB3-843D-4C34-953F-E84F1749349D}" srcId="{767AA961-DFAC-47F7-94B0-C80B7FAD1262}" destId="{D63B432F-0357-4CB7-A372-7C1C0C00E17D}" srcOrd="0" destOrd="0" parTransId="{44963AA3-17C6-4435-BF13-377D57E0A4D4}" sibTransId="{D6028D09-38F1-4F87-BE21-4D4BAB4BA7D8}"/>
    <dgm:cxn modelId="{41109D9E-D6E1-4644-A125-FD5D82888A2E}" srcId="{72270F1C-7AC0-4749-AB76-54CDA32C8B6D}" destId="{31CA3944-9A7B-4488-8150-F4379B7418F7}" srcOrd="2" destOrd="0" parTransId="{8AA8992F-09B6-4A84-8DF2-940C991A38BD}" sibTransId="{3EFCF378-0482-476A-8C04-F06D2DB5F29A}"/>
    <dgm:cxn modelId="{B11DD868-50D7-42C9-89AE-537B913B3E48}" type="presOf" srcId="{665945D0-7271-44D2-AC05-7E8CA29BC474}" destId="{425BC789-E665-45EA-B474-C9DDA2ED8C8D}" srcOrd="0" destOrd="0" presId="urn:microsoft.com/office/officeart/2005/8/layout/hProcess7#1"/>
    <dgm:cxn modelId="{41BF5766-6ABF-4BB4-A088-E6B9710198A2}" type="presOf" srcId="{767AA961-DFAC-47F7-94B0-C80B7FAD1262}" destId="{3978A40E-4050-42CC-934A-0E7ACFDEB856}" srcOrd="1" destOrd="0" presId="urn:microsoft.com/office/officeart/2005/8/layout/hProcess7#1"/>
    <dgm:cxn modelId="{22B4E05D-EF63-47ED-B9E8-2C7BA6A559F7}" srcId="{31CA3944-9A7B-4488-8150-F4379B7418F7}" destId="{53C889C8-4B3C-4C40-B873-879F9E3C40C5}" srcOrd="0" destOrd="0" parTransId="{008AEE75-558A-4987-A1D5-8CD70DD64CF7}" sibTransId="{5EA4857B-EEF9-4809-BC87-213696F9F8A2}"/>
    <dgm:cxn modelId="{3CC50314-5429-4015-9314-702DC5A2CA1C}" type="presOf" srcId="{A450C796-2479-43E0-9D1E-CE30CCA6373C}" destId="{711D51F4-9FC0-4C01-93BE-DDBE3567276B}" srcOrd="1" destOrd="0" presId="urn:microsoft.com/office/officeart/2005/8/layout/hProcess7#1"/>
    <dgm:cxn modelId="{FAE2B312-611C-4629-8800-289F6E401DED}" type="presOf" srcId="{A450C796-2479-43E0-9D1E-CE30CCA6373C}" destId="{36F1C6A4-98C0-4AF5-8D3F-4D065C10B627}" srcOrd="0" destOrd="0" presId="urn:microsoft.com/office/officeart/2005/8/layout/hProcess7#1"/>
    <dgm:cxn modelId="{4D34CE71-E438-415A-B9AE-51483240E713}" srcId="{72270F1C-7AC0-4749-AB76-54CDA32C8B6D}" destId="{767AA961-DFAC-47F7-94B0-C80B7FAD1262}" srcOrd="0" destOrd="0" parTransId="{80B8461F-1944-4606-A143-56D1ADB7A9EE}" sibTransId="{CD9223D6-9569-4E81-803E-FF4249761E1F}"/>
    <dgm:cxn modelId="{D14EC09A-D0F9-4B03-99D7-1FBDE2120B26}" srcId="{72270F1C-7AC0-4749-AB76-54CDA32C8B6D}" destId="{A450C796-2479-43E0-9D1E-CE30CCA6373C}" srcOrd="1" destOrd="0" parTransId="{E3F42ED8-1C90-493E-B129-FAA5D7E3AE71}" sibTransId="{565320DA-482F-4438-84B0-98D4EFB8E41F}"/>
    <dgm:cxn modelId="{7749A703-306C-458F-AC3C-482ACB051564}" type="presOf" srcId="{D63B432F-0357-4CB7-A372-7C1C0C00E17D}" destId="{F004E7CA-A711-4AF3-AD4D-06D4B7D6D7C9}" srcOrd="0" destOrd="0" presId="urn:microsoft.com/office/officeart/2005/8/layout/hProcess7#1"/>
    <dgm:cxn modelId="{C0AA0C59-92CE-4061-9F29-E743ED78386E}" srcId="{A450C796-2479-43E0-9D1E-CE30CCA6373C}" destId="{665945D0-7271-44D2-AC05-7E8CA29BC474}" srcOrd="0" destOrd="0" parTransId="{4FE5DB52-5BE5-4656-B23F-543D66FFAB44}" sibTransId="{43459465-A2D7-45C2-909C-AA23B9A7B7CB}"/>
    <dgm:cxn modelId="{FAD9CD95-581C-4EAF-ACDE-958C9026CB06}" type="presOf" srcId="{72270F1C-7AC0-4749-AB76-54CDA32C8B6D}" destId="{83C0AC7B-D91D-46DC-A7AB-FDE5837177C3}" srcOrd="0" destOrd="0" presId="urn:microsoft.com/office/officeart/2005/8/layout/hProcess7#1"/>
    <dgm:cxn modelId="{660E0B99-69BA-4568-A520-7A2CD71450FB}" type="presOf" srcId="{31CA3944-9A7B-4488-8150-F4379B7418F7}" destId="{C1AA725D-1AF5-4712-AAA1-B2219563628E}" srcOrd="1" destOrd="0" presId="urn:microsoft.com/office/officeart/2005/8/layout/hProcess7#1"/>
    <dgm:cxn modelId="{7A924017-858F-4B62-A07A-D80B1360CF03}" type="presOf" srcId="{53C889C8-4B3C-4C40-B873-879F9E3C40C5}" destId="{3007C786-0FDA-4549-843D-E5ABE594CD07}" srcOrd="0" destOrd="0" presId="urn:microsoft.com/office/officeart/2005/8/layout/hProcess7#1"/>
    <dgm:cxn modelId="{AC7DDC09-DB5E-4298-BC9E-E3B399D198F8}" type="presParOf" srcId="{83C0AC7B-D91D-46DC-A7AB-FDE5837177C3}" destId="{15BA7E9A-772C-4673-B74F-98AEFA98EF5F}" srcOrd="0" destOrd="0" presId="urn:microsoft.com/office/officeart/2005/8/layout/hProcess7#1"/>
    <dgm:cxn modelId="{3CA083E9-21B0-40ED-8056-F2F72065BF6A}" type="presParOf" srcId="{15BA7E9A-772C-4673-B74F-98AEFA98EF5F}" destId="{37FEFAD8-D665-41E2-97A9-340BB9F02EBD}" srcOrd="0" destOrd="0" presId="urn:microsoft.com/office/officeart/2005/8/layout/hProcess7#1"/>
    <dgm:cxn modelId="{2E0775B3-65A0-4FB8-990C-ED1AF7E91E90}" type="presParOf" srcId="{15BA7E9A-772C-4673-B74F-98AEFA98EF5F}" destId="{3978A40E-4050-42CC-934A-0E7ACFDEB856}" srcOrd="1" destOrd="0" presId="urn:microsoft.com/office/officeart/2005/8/layout/hProcess7#1"/>
    <dgm:cxn modelId="{6B12873E-9EDE-4D1A-B301-43CDEC440A19}" type="presParOf" srcId="{15BA7E9A-772C-4673-B74F-98AEFA98EF5F}" destId="{F004E7CA-A711-4AF3-AD4D-06D4B7D6D7C9}" srcOrd="2" destOrd="0" presId="urn:microsoft.com/office/officeart/2005/8/layout/hProcess7#1"/>
    <dgm:cxn modelId="{6BDE7178-278C-42DE-8B42-A478281ABD4D}" type="presParOf" srcId="{83C0AC7B-D91D-46DC-A7AB-FDE5837177C3}" destId="{19C6C583-3BC8-47BC-B94F-E3FAE68900E4}" srcOrd="1" destOrd="0" presId="urn:microsoft.com/office/officeart/2005/8/layout/hProcess7#1"/>
    <dgm:cxn modelId="{514CA282-797C-442D-B00F-F0AB668BAFE4}" type="presParOf" srcId="{83C0AC7B-D91D-46DC-A7AB-FDE5837177C3}" destId="{0B7AD393-2F5E-4B8B-82AF-06F30FE1E732}" srcOrd="2" destOrd="0" presId="urn:microsoft.com/office/officeart/2005/8/layout/hProcess7#1"/>
    <dgm:cxn modelId="{B46E9223-879C-41CE-B717-C93F083CB6F7}" type="presParOf" srcId="{0B7AD393-2F5E-4B8B-82AF-06F30FE1E732}" destId="{8525D443-7CE3-44B0-B7BB-BDC1D3C6BCAF}" srcOrd="0" destOrd="0" presId="urn:microsoft.com/office/officeart/2005/8/layout/hProcess7#1"/>
    <dgm:cxn modelId="{F03E3365-3E02-48D1-8667-9DEFB17ABB0E}" type="presParOf" srcId="{0B7AD393-2F5E-4B8B-82AF-06F30FE1E732}" destId="{2CAD53B6-9D08-464D-92F8-A9D4CC61F37D}" srcOrd="1" destOrd="0" presId="urn:microsoft.com/office/officeart/2005/8/layout/hProcess7#1"/>
    <dgm:cxn modelId="{7E3F9EAC-5981-4EE3-91CF-AB213EB728E1}" type="presParOf" srcId="{0B7AD393-2F5E-4B8B-82AF-06F30FE1E732}" destId="{7D36DE5F-55D0-47F6-9AC1-0A4BE3DBFCCC}" srcOrd="2" destOrd="0" presId="urn:microsoft.com/office/officeart/2005/8/layout/hProcess7#1"/>
    <dgm:cxn modelId="{C880EF2D-0E9F-49F7-8FDF-F6D4EAD375D2}" type="presParOf" srcId="{83C0AC7B-D91D-46DC-A7AB-FDE5837177C3}" destId="{3159B3B9-6C05-4424-BD72-1B08DF730534}" srcOrd="3" destOrd="0" presId="urn:microsoft.com/office/officeart/2005/8/layout/hProcess7#1"/>
    <dgm:cxn modelId="{85887C7E-F1EB-4822-8EE7-4028781E5273}" type="presParOf" srcId="{83C0AC7B-D91D-46DC-A7AB-FDE5837177C3}" destId="{7912B176-9879-487A-A35C-D5E661FC461E}" srcOrd="4" destOrd="0" presId="urn:microsoft.com/office/officeart/2005/8/layout/hProcess7#1"/>
    <dgm:cxn modelId="{850BC9B0-1EA8-45A9-9E1A-DF9304EEE6DE}" type="presParOf" srcId="{7912B176-9879-487A-A35C-D5E661FC461E}" destId="{36F1C6A4-98C0-4AF5-8D3F-4D065C10B627}" srcOrd="0" destOrd="0" presId="urn:microsoft.com/office/officeart/2005/8/layout/hProcess7#1"/>
    <dgm:cxn modelId="{B5FA26BD-810A-4725-8ED2-2EB79FD62884}" type="presParOf" srcId="{7912B176-9879-487A-A35C-D5E661FC461E}" destId="{711D51F4-9FC0-4C01-93BE-DDBE3567276B}" srcOrd="1" destOrd="0" presId="urn:microsoft.com/office/officeart/2005/8/layout/hProcess7#1"/>
    <dgm:cxn modelId="{D410AC43-BCEA-4A31-BFD2-1FF8F00AFC33}" type="presParOf" srcId="{7912B176-9879-487A-A35C-D5E661FC461E}" destId="{425BC789-E665-45EA-B474-C9DDA2ED8C8D}" srcOrd="2" destOrd="0" presId="urn:microsoft.com/office/officeart/2005/8/layout/hProcess7#1"/>
    <dgm:cxn modelId="{F30D14FF-DEC3-4BFF-B017-B0B116262CF9}" type="presParOf" srcId="{83C0AC7B-D91D-46DC-A7AB-FDE5837177C3}" destId="{C19425F9-538C-4E30-A131-D015FAFC2FA2}" srcOrd="5" destOrd="0" presId="urn:microsoft.com/office/officeart/2005/8/layout/hProcess7#1"/>
    <dgm:cxn modelId="{B24F2034-41D7-474B-8255-CB826B081764}" type="presParOf" srcId="{83C0AC7B-D91D-46DC-A7AB-FDE5837177C3}" destId="{1C0725D1-2F78-4758-8687-7BB0FFCD5E12}" srcOrd="6" destOrd="0" presId="urn:microsoft.com/office/officeart/2005/8/layout/hProcess7#1"/>
    <dgm:cxn modelId="{BBE433CB-F869-461E-A2AD-6525D009EA9E}" type="presParOf" srcId="{1C0725D1-2F78-4758-8687-7BB0FFCD5E12}" destId="{B28927D2-A8EF-4CDC-A81A-0861358CE4C2}" srcOrd="0" destOrd="0" presId="urn:microsoft.com/office/officeart/2005/8/layout/hProcess7#1"/>
    <dgm:cxn modelId="{6D554026-37E0-407A-97B7-EE66C09F288E}" type="presParOf" srcId="{1C0725D1-2F78-4758-8687-7BB0FFCD5E12}" destId="{BDABE97D-2A77-43CA-A1D1-C3BB42DAD167}" srcOrd="1" destOrd="0" presId="urn:microsoft.com/office/officeart/2005/8/layout/hProcess7#1"/>
    <dgm:cxn modelId="{D977F6CB-DF76-4266-B37D-5F23A0B53333}" type="presParOf" srcId="{1C0725D1-2F78-4758-8687-7BB0FFCD5E12}" destId="{305197BD-870C-402A-B011-E558C00E4B48}" srcOrd="2" destOrd="0" presId="urn:microsoft.com/office/officeart/2005/8/layout/hProcess7#1"/>
    <dgm:cxn modelId="{DA2844C1-9A21-492F-BDDC-CBA0BE76290E}" type="presParOf" srcId="{83C0AC7B-D91D-46DC-A7AB-FDE5837177C3}" destId="{787322DB-F015-4C63-B04D-0A177B035057}" srcOrd="7" destOrd="0" presId="urn:microsoft.com/office/officeart/2005/8/layout/hProcess7#1"/>
    <dgm:cxn modelId="{5D386A00-E876-483D-903B-28F9A62BB8B7}" type="presParOf" srcId="{83C0AC7B-D91D-46DC-A7AB-FDE5837177C3}" destId="{2E49D394-285F-4CA2-85A8-07624397CC9A}" srcOrd="8" destOrd="0" presId="urn:microsoft.com/office/officeart/2005/8/layout/hProcess7#1"/>
    <dgm:cxn modelId="{9CEC5B3D-5BDE-4C63-8C6B-82C9C8750952}" type="presParOf" srcId="{2E49D394-285F-4CA2-85A8-07624397CC9A}" destId="{2BE211A9-13F2-49A3-B21C-67622B95B806}" srcOrd="0" destOrd="0" presId="urn:microsoft.com/office/officeart/2005/8/layout/hProcess7#1"/>
    <dgm:cxn modelId="{AAEFC671-7D3F-4F86-B86C-AAAF6D767874}" type="presParOf" srcId="{2E49D394-285F-4CA2-85A8-07624397CC9A}" destId="{C1AA725D-1AF5-4712-AAA1-B2219563628E}" srcOrd="1" destOrd="0" presId="urn:microsoft.com/office/officeart/2005/8/layout/hProcess7#1"/>
    <dgm:cxn modelId="{F3BE4D49-A97F-41CC-8AD7-9C294AC82A40}" type="presParOf" srcId="{2E49D394-285F-4CA2-85A8-07624397CC9A}" destId="{3007C786-0FDA-4549-843D-E5ABE594CD07}" srcOrd="2" destOrd="0" presId="urn:microsoft.com/office/officeart/2005/8/layout/hProcess7#1"/>
  </dgm:cxnLst>
  <dgm:bg>
    <a:solidFill>
      <a:schemeClr val="tx2">
        <a:lumMod val="75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2270F1C-7AC0-4749-AB76-54CDA32C8B6D}" type="doc">
      <dgm:prSet loTypeId="urn:microsoft.com/office/officeart/2005/8/layout/hProcess7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7AA961-DFAC-47F7-94B0-C80B7FAD126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+mj-lt"/>
            </a:rPr>
            <a:t>20</a:t>
          </a:r>
          <a:r>
            <a:rPr lang="en-US" sz="1400" dirty="0" smtClean="0">
              <a:latin typeface="+mj-lt"/>
            </a:rPr>
            <a:t>17</a:t>
          </a:r>
          <a:r>
            <a:rPr lang="ru-RU" sz="1400" dirty="0" smtClean="0">
              <a:latin typeface="+mj-lt"/>
            </a:rPr>
            <a:t> год</a:t>
          </a:r>
          <a:endParaRPr lang="ru-RU" sz="1400" dirty="0">
            <a:latin typeface="+mj-lt"/>
          </a:endParaRPr>
        </a:p>
      </dgm:t>
    </dgm:pt>
    <dgm:pt modelId="{80B8461F-1944-4606-A143-56D1ADB7A9EE}" type="parTrans" cxnId="{4D34CE71-E438-415A-B9AE-51483240E71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D9223D6-9569-4E81-803E-FF4249761E1F}" type="sibTrans" cxnId="{4D34CE71-E438-415A-B9AE-51483240E71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63B432F-0357-4CB7-A372-7C1C0C00E17D}">
      <dgm:prSet phldrT="[Текст]" custT="1"/>
      <dgm:spPr/>
      <dgm:t>
        <a:bodyPr/>
        <a:lstStyle/>
        <a:p>
          <a:pPr algn="l"/>
          <a:endParaRPr lang="ru-RU" sz="1400" dirty="0" smtClean="0">
            <a:latin typeface="+mj-lt"/>
          </a:endParaRPr>
        </a:p>
        <a:p>
          <a:pPr algn="ctr"/>
          <a:r>
            <a:rPr lang="ru-RU" sz="2000" dirty="0" smtClean="0">
              <a:latin typeface="+mj-lt"/>
            </a:rPr>
            <a:t>320,3</a:t>
          </a:r>
          <a:endParaRPr lang="ru-RU" sz="2000" dirty="0">
            <a:latin typeface="+mj-lt"/>
          </a:endParaRPr>
        </a:p>
      </dgm:t>
    </dgm:pt>
    <dgm:pt modelId="{44963AA3-17C6-4435-BF13-377D57E0A4D4}" type="parTrans" cxnId="{0B6F9BB3-843D-4C34-953F-E84F1749349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6028D09-38F1-4F87-BE21-4D4BAB4BA7D8}" type="sibTrans" cxnId="{0B6F9BB3-843D-4C34-953F-E84F1749349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450C796-2479-43E0-9D1E-CE30CCA6373C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+mj-lt"/>
            </a:rPr>
            <a:t>201</a:t>
          </a:r>
          <a:r>
            <a:rPr lang="en-US" sz="1400" dirty="0" smtClean="0">
              <a:latin typeface="+mj-lt"/>
            </a:rPr>
            <a:t>8</a:t>
          </a:r>
          <a:r>
            <a:rPr lang="ru-RU" sz="1400" dirty="0" smtClean="0">
              <a:latin typeface="+mj-lt"/>
            </a:rPr>
            <a:t> год</a:t>
          </a:r>
          <a:endParaRPr lang="ru-RU" sz="1400" dirty="0">
            <a:latin typeface="+mj-lt"/>
          </a:endParaRPr>
        </a:p>
      </dgm:t>
    </dgm:pt>
    <dgm:pt modelId="{E3F42ED8-1C90-493E-B129-FAA5D7E3AE71}" type="parTrans" cxnId="{D14EC09A-D0F9-4B03-99D7-1FBDE2120B2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65320DA-482F-4438-84B0-98D4EFB8E41F}" type="sibTrans" cxnId="{D14EC09A-D0F9-4B03-99D7-1FBDE2120B2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65945D0-7271-44D2-AC05-7E8CA29BC47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endParaRPr lang="ru-RU" sz="1400" dirty="0" smtClean="0">
            <a:latin typeface="+mj-lt"/>
          </a:endParaRPr>
        </a:p>
        <a:p>
          <a:pPr algn="ctr"/>
          <a:r>
            <a:rPr lang="ru-RU" sz="2000" dirty="0" smtClean="0">
              <a:latin typeface="+mj-lt"/>
            </a:rPr>
            <a:t>314,9</a:t>
          </a:r>
          <a:endParaRPr lang="ru-RU" sz="2000" dirty="0">
            <a:latin typeface="+mj-lt"/>
          </a:endParaRPr>
        </a:p>
      </dgm:t>
    </dgm:pt>
    <dgm:pt modelId="{4FE5DB52-5BE5-4656-B23F-543D66FFAB44}" type="parTrans" cxnId="{C0AA0C59-92CE-4061-9F29-E743ED78386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3459465-A2D7-45C2-909C-AA23B9A7B7CB}" type="sibTrans" cxnId="{C0AA0C59-92CE-4061-9F29-E743ED78386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1CA3944-9A7B-4488-8150-F4379B7418F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latin typeface="+mj-lt"/>
            </a:rPr>
            <a:t>201</a:t>
          </a:r>
          <a:r>
            <a:rPr lang="en-US" sz="1400" dirty="0" smtClean="0">
              <a:latin typeface="+mj-lt"/>
            </a:rPr>
            <a:t>9</a:t>
          </a:r>
          <a:r>
            <a:rPr lang="ru-RU" sz="1400" dirty="0" smtClean="0">
              <a:latin typeface="+mj-lt"/>
            </a:rPr>
            <a:t> год</a:t>
          </a:r>
        </a:p>
        <a:p>
          <a:endParaRPr lang="ru-RU" sz="1400" dirty="0">
            <a:latin typeface="+mj-lt"/>
          </a:endParaRPr>
        </a:p>
      </dgm:t>
    </dgm:pt>
    <dgm:pt modelId="{8AA8992F-09B6-4A84-8DF2-940C991A38BD}" type="parTrans" cxnId="{41109D9E-D6E1-4644-A125-FD5D82888A2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EFCF378-0482-476A-8C04-F06D2DB5F29A}" type="sibTrans" cxnId="{41109D9E-D6E1-4644-A125-FD5D82888A2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3C889C8-4B3C-4C40-B873-879F9E3C40C5}">
      <dgm:prSet phldrT="[Текст]" custT="1"/>
      <dgm:spPr/>
      <dgm:t>
        <a:bodyPr/>
        <a:lstStyle/>
        <a:p>
          <a:pPr algn="l"/>
          <a:endParaRPr lang="ru-RU" sz="1400" dirty="0" smtClean="0">
            <a:latin typeface="+mj-lt"/>
          </a:endParaRPr>
        </a:p>
        <a:p>
          <a:pPr algn="ctr"/>
          <a:r>
            <a:rPr lang="ru-RU" sz="2000" dirty="0" smtClean="0">
              <a:latin typeface="+mj-lt"/>
            </a:rPr>
            <a:t>314,9</a:t>
          </a:r>
          <a:endParaRPr lang="ru-RU" sz="2000" dirty="0">
            <a:latin typeface="+mj-lt"/>
          </a:endParaRPr>
        </a:p>
      </dgm:t>
    </dgm:pt>
    <dgm:pt modelId="{008AEE75-558A-4987-A1D5-8CD70DD64CF7}" type="parTrans" cxnId="{22B4E05D-EF63-47ED-B9E8-2C7BA6A559F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EA4857B-EEF9-4809-BC87-213696F9F8A2}" type="sibTrans" cxnId="{22B4E05D-EF63-47ED-B9E8-2C7BA6A559F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3C0AC7B-D91D-46DC-A7AB-FDE5837177C3}" type="pres">
      <dgm:prSet presAssocID="{72270F1C-7AC0-4749-AB76-54CDA32C8B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BA7E9A-772C-4673-B74F-98AEFA98EF5F}" type="pres">
      <dgm:prSet presAssocID="{767AA961-DFAC-47F7-94B0-C80B7FAD1262}" presName="compositeNode" presStyleCnt="0">
        <dgm:presLayoutVars>
          <dgm:bulletEnabled val="1"/>
        </dgm:presLayoutVars>
      </dgm:prSet>
      <dgm:spPr/>
    </dgm:pt>
    <dgm:pt modelId="{37FEFAD8-D665-41E2-97A9-340BB9F02EBD}" type="pres">
      <dgm:prSet presAssocID="{767AA961-DFAC-47F7-94B0-C80B7FAD1262}" presName="bgRect" presStyleLbl="node1" presStyleIdx="0" presStyleCnt="3" custLinFactNeighborX="3333" custLinFactNeighborY="22435"/>
      <dgm:spPr/>
      <dgm:t>
        <a:bodyPr/>
        <a:lstStyle/>
        <a:p>
          <a:endParaRPr lang="ru-RU"/>
        </a:p>
      </dgm:t>
    </dgm:pt>
    <dgm:pt modelId="{3978A40E-4050-42CC-934A-0E7ACFDEB856}" type="pres">
      <dgm:prSet presAssocID="{767AA961-DFAC-47F7-94B0-C80B7FAD1262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4E7CA-A711-4AF3-AD4D-06D4B7D6D7C9}" type="pres">
      <dgm:prSet presAssocID="{767AA961-DFAC-47F7-94B0-C80B7FAD126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6C583-3BC8-47BC-B94F-E3FAE68900E4}" type="pres">
      <dgm:prSet presAssocID="{CD9223D6-9569-4E81-803E-FF4249761E1F}" presName="hSp" presStyleCnt="0"/>
      <dgm:spPr/>
    </dgm:pt>
    <dgm:pt modelId="{0B7AD393-2F5E-4B8B-82AF-06F30FE1E732}" type="pres">
      <dgm:prSet presAssocID="{CD9223D6-9569-4E81-803E-FF4249761E1F}" presName="vProcSp" presStyleCnt="0"/>
      <dgm:spPr/>
    </dgm:pt>
    <dgm:pt modelId="{8525D443-7CE3-44B0-B7BB-BDC1D3C6BCAF}" type="pres">
      <dgm:prSet presAssocID="{CD9223D6-9569-4E81-803E-FF4249761E1F}" presName="vSp1" presStyleCnt="0"/>
      <dgm:spPr/>
    </dgm:pt>
    <dgm:pt modelId="{2CAD53B6-9D08-464D-92F8-A9D4CC61F37D}" type="pres">
      <dgm:prSet presAssocID="{CD9223D6-9569-4E81-803E-FF4249761E1F}" presName="simulatedConn" presStyleLbl="solidFgAcc1" presStyleIdx="0" presStyleCnt="2" custScaleX="96148" custScaleY="170076" custLinFactY="-153867" custLinFactNeighborX="-54997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7D36DE5F-55D0-47F6-9AC1-0A4BE3DBFCCC}" type="pres">
      <dgm:prSet presAssocID="{CD9223D6-9569-4E81-803E-FF4249761E1F}" presName="vSp2" presStyleCnt="0"/>
      <dgm:spPr/>
    </dgm:pt>
    <dgm:pt modelId="{3159B3B9-6C05-4424-BD72-1B08DF730534}" type="pres">
      <dgm:prSet presAssocID="{CD9223D6-9569-4E81-803E-FF4249761E1F}" presName="sibTrans" presStyleCnt="0"/>
      <dgm:spPr/>
    </dgm:pt>
    <dgm:pt modelId="{7912B176-9879-487A-A35C-D5E661FC461E}" type="pres">
      <dgm:prSet presAssocID="{A450C796-2479-43E0-9D1E-CE30CCA6373C}" presName="compositeNode" presStyleCnt="0">
        <dgm:presLayoutVars>
          <dgm:bulletEnabled val="1"/>
        </dgm:presLayoutVars>
      </dgm:prSet>
      <dgm:spPr/>
    </dgm:pt>
    <dgm:pt modelId="{36F1C6A4-98C0-4AF5-8D3F-4D065C10B627}" type="pres">
      <dgm:prSet presAssocID="{A450C796-2479-43E0-9D1E-CE30CCA6373C}" presName="bgRect" presStyleLbl="node1" presStyleIdx="1" presStyleCnt="3"/>
      <dgm:spPr/>
      <dgm:t>
        <a:bodyPr/>
        <a:lstStyle/>
        <a:p>
          <a:endParaRPr lang="ru-RU"/>
        </a:p>
      </dgm:t>
    </dgm:pt>
    <dgm:pt modelId="{711D51F4-9FC0-4C01-93BE-DDBE3567276B}" type="pres">
      <dgm:prSet presAssocID="{A450C796-2479-43E0-9D1E-CE30CCA6373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BC789-E665-45EA-B474-C9DDA2ED8C8D}" type="pres">
      <dgm:prSet presAssocID="{A450C796-2479-43E0-9D1E-CE30CCA6373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425F9-538C-4E30-A131-D015FAFC2FA2}" type="pres">
      <dgm:prSet presAssocID="{565320DA-482F-4438-84B0-98D4EFB8E41F}" presName="hSp" presStyleCnt="0"/>
      <dgm:spPr/>
    </dgm:pt>
    <dgm:pt modelId="{1C0725D1-2F78-4758-8687-7BB0FFCD5E12}" type="pres">
      <dgm:prSet presAssocID="{565320DA-482F-4438-84B0-98D4EFB8E41F}" presName="vProcSp" presStyleCnt="0"/>
      <dgm:spPr/>
    </dgm:pt>
    <dgm:pt modelId="{B28927D2-A8EF-4CDC-A81A-0861358CE4C2}" type="pres">
      <dgm:prSet presAssocID="{565320DA-482F-4438-84B0-98D4EFB8E41F}" presName="vSp1" presStyleCnt="0"/>
      <dgm:spPr/>
    </dgm:pt>
    <dgm:pt modelId="{BDABE97D-2A77-43CA-A1D1-C3BB42DAD167}" type="pres">
      <dgm:prSet presAssocID="{565320DA-482F-4438-84B0-98D4EFB8E41F}" presName="simulatedConn" presStyleLbl="solidFgAcc1" presStyleIdx="1" presStyleCnt="2" custLinFactY="-153867" custLinFactNeighborX="-13936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305197BD-870C-402A-B011-E558C00E4B48}" type="pres">
      <dgm:prSet presAssocID="{565320DA-482F-4438-84B0-98D4EFB8E41F}" presName="vSp2" presStyleCnt="0"/>
      <dgm:spPr/>
    </dgm:pt>
    <dgm:pt modelId="{787322DB-F015-4C63-B04D-0A177B035057}" type="pres">
      <dgm:prSet presAssocID="{565320DA-482F-4438-84B0-98D4EFB8E41F}" presName="sibTrans" presStyleCnt="0"/>
      <dgm:spPr/>
    </dgm:pt>
    <dgm:pt modelId="{2E49D394-285F-4CA2-85A8-07624397CC9A}" type="pres">
      <dgm:prSet presAssocID="{31CA3944-9A7B-4488-8150-F4379B7418F7}" presName="compositeNode" presStyleCnt="0">
        <dgm:presLayoutVars>
          <dgm:bulletEnabled val="1"/>
        </dgm:presLayoutVars>
      </dgm:prSet>
      <dgm:spPr/>
    </dgm:pt>
    <dgm:pt modelId="{2BE211A9-13F2-49A3-B21C-67622B95B806}" type="pres">
      <dgm:prSet presAssocID="{31CA3944-9A7B-4488-8150-F4379B7418F7}" presName="bgRect" presStyleLbl="node1" presStyleIdx="2" presStyleCnt="3" custScaleX="102537" custLinFactNeighborX="-3282"/>
      <dgm:spPr/>
      <dgm:t>
        <a:bodyPr/>
        <a:lstStyle/>
        <a:p>
          <a:endParaRPr lang="ru-RU"/>
        </a:p>
      </dgm:t>
    </dgm:pt>
    <dgm:pt modelId="{C1AA725D-1AF5-4712-AAA1-B2219563628E}" type="pres">
      <dgm:prSet presAssocID="{31CA3944-9A7B-4488-8150-F4379B7418F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7C786-0FDA-4549-843D-E5ABE594CD07}" type="pres">
      <dgm:prSet presAssocID="{31CA3944-9A7B-4488-8150-F4379B7418F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328D84-E5EF-459F-897D-13595C1118CA}" type="presOf" srcId="{767AA961-DFAC-47F7-94B0-C80B7FAD1262}" destId="{3978A40E-4050-42CC-934A-0E7ACFDEB856}" srcOrd="1" destOrd="0" presId="urn:microsoft.com/office/officeart/2005/8/layout/hProcess7#1"/>
    <dgm:cxn modelId="{D14EC09A-D0F9-4B03-99D7-1FBDE2120B26}" srcId="{72270F1C-7AC0-4749-AB76-54CDA32C8B6D}" destId="{A450C796-2479-43E0-9D1E-CE30CCA6373C}" srcOrd="1" destOrd="0" parTransId="{E3F42ED8-1C90-493E-B129-FAA5D7E3AE71}" sibTransId="{565320DA-482F-4438-84B0-98D4EFB8E41F}"/>
    <dgm:cxn modelId="{9D64FECE-60A7-4BBB-B3DD-8A5A980E1C93}" type="presOf" srcId="{665945D0-7271-44D2-AC05-7E8CA29BC474}" destId="{425BC789-E665-45EA-B474-C9DDA2ED8C8D}" srcOrd="0" destOrd="0" presId="urn:microsoft.com/office/officeart/2005/8/layout/hProcess7#1"/>
    <dgm:cxn modelId="{1A4D414D-3017-491D-93A7-D981CE3191D9}" type="presOf" srcId="{31CA3944-9A7B-4488-8150-F4379B7418F7}" destId="{2BE211A9-13F2-49A3-B21C-67622B95B806}" srcOrd="0" destOrd="0" presId="urn:microsoft.com/office/officeart/2005/8/layout/hProcess7#1"/>
    <dgm:cxn modelId="{22B4E05D-EF63-47ED-B9E8-2C7BA6A559F7}" srcId="{31CA3944-9A7B-4488-8150-F4379B7418F7}" destId="{53C889C8-4B3C-4C40-B873-879F9E3C40C5}" srcOrd="0" destOrd="0" parTransId="{008AEE75-558A-4987-A1D5-8CD70DD64CF7}" sibTransId="{5EA4857B-EEF9-4809-BC87-213696F9F8A2}"/>
    <dgm:cxn modelId="{DBA82CBA-7D36-4AA5-B0E9-DB7ED0B94FC6}" type="presOf" srcId="{A450C796-2479-43E0-9D1E-CE30CCA6373C}" destId="{711D51F4-9FC0-4C01-93BE-DDBE3567276B}" srcOrd="1" destOrd="0" presId="urn:microsoft.com/office/officeart/2005/8/layout/hProcess7#1"/>
    <dgm:cxn modelId="{6CAE3313-17B6-492D-ACE3-0F2A1E8E1465}" type="presOf" srcId="{A450C796-2479-43E0-9D1E-CE30CCA6373C}" destId="{36F1C6A4-98C0-4AF5-8D3F-4D065C10B627}" srcOrd="0" destOrd="0" presId="urn:microsoft.com/office/officeart/2005/8/layout/hProcess7#1"/>
    <dgm:cxn modelId="{0B6F9BB3-843D-4C34-953F-E84F1749349D}" srcId="{767AA961-DFAC-47F7-94B0-C80B7FAD1262}" destId="{D63B432F-0357-4CB7-A372-7C1C0C00E17D}" srcOrd="0" destOrd="0" parTransId="{44963AA3-17C6-4435-BF13-377D57E0A4D4}" sibTransId="{D6028D09-38F1-4F87-BE21-4D4BAB4BA7D8}"/>
    <dgm:cxn modelId="{09EC0F73-E474-4550-B063-F945CC98F51C}" type="presOf" srcId="{D63B432F-0357-4CB7-A372-7C1C0C00E17D}" destId="{F004E7CA-A711-4AF3-AD4D-06D4B7D6D7C9}" srcOrd="0" destOrd="0" presId="urn:microsoft.com/office/officeart/2005/8/layout/hProcess7#1"/>
    <dgm:cxn modelId="{B1903F00-9358-4EBE-970E-33AC661BD032}" type="presOf" srcId="{72270F1C-7AC0-4749-AB76-54CDA32C8B6D}" destId="{83C0AC7B-D91D-46DC-A7AB-FDE5837177C3}" srcOrd="0" destOrd="0" presId="urn:microsoft.com/office/officeart/2005/8/layout/hProcess7#1"/>
    <dgm:cxn modelId="{4D34CE71-E438-415A-B9AE-51483240E713}" srcId="{72270F1C-7AC0-4749-AB76-54CDA32C8B6D}" destId="{767AA961-DFAC-47F7-94B0-C80B7FAD1262}" srcOrd="0" destOrd="0" parTransId="{80B8461F-1944-4606-A143-56D1ADB7A9EE}" sibTransId="{CD9223D6-9569-4E81-803E-FF4249761E1F}"/>
    <dgm:cxn modelId="{C0AA0C59-92CE-4061-9F29-E743ED78386E}" srcId="{A450C796-2479-43E0-9D1E-CE30CCA6373C}" destId="{665945D0-7271-44D2-AC05-7E8CA29BC474}" srcOrd="0" destOrd="0" parTransId="{4FE5DB52-5BE5-4656-B23F-543D66FFAB44}" sibTransId="{43459465-A2D7-45C2-909C-AA23B9A7B7CB}"/>
    <dgm:cxn modelId="{3F3B45DA-8D6F-49EC-BE41-10C90AC69DCB}" type="presOf" srcId="{53C889C8-4B3C-4C40-B873-879F9E3C40C5}" destId="{3007C786-0FDA-4549-843D-E5ABE594CD07}" srcOrd="0" destOrd="0" presId="urn:microsoft.com/office/officeart/2005/8/layout/hProcess7#1"/>
    <dgm:cxn modelId="{A082217D-B269-4FEA-AE1D-54ED863E2DB2}" type="presOf" srcId="{31CA3944-9A7B-4488-8150-F4379B7418F7}" destId="{C1AA725D-1AF5-4712-AAA1-B2219563628E}" srcOrd="1" destOrd="0" presId="urn:microsoft.com/office/officeart/2005/8/layout/hProcess7#1"/>
    <dgm:cxn modelId="{41109D9E-D6E1-4644-A125-FD5D82888A2E}" srcId="{72270F1C-7AC0-4749-AB76-54CDA32C8B6D}" destId="{31CA3944-9A7B-4488-8150-F4379B7418F7}" srcOrd="2" destOrd="0" parTransId="{8AA8992F-09B6-4A84-8DF2-940C991A38BD}" sibTransId="{3EFCF378-0482-476A-8C04-F06D2DB5F29A}"/>
    <dgm:cxn modelId="{496AA6E8-9ED2-4951-A5D9-7C54388C2CEF}" type="presOf" srcId="{767AA961-DFAC-47F7-94B0-C80B7FAD1262}" destId="{37FEFAD8-D665-41E2-97A9-340BB9F02EBD}" srcOrd="0" destOrd="0" presId="urn:microsoft.com/office/officeart/2005/8/layout/hProcess7#1"/>
    <dgm:cxn modelId="{CBB3E7F0-A268-46DD-9FC5-B5C0152A7261}" type="presParOf" srcId="{83C0AC7B-D91D-46DC-A7AB-FDE5837177C3}" destId="{15BA7E9A-772C-4673-B74F-98AEFA98EF5F}" srcOrd="0" destOrd="0" presId="urn:microsoft.com/office/officeart/2005/8/layout/hProcess7#1"/>
    <dgm:cxn modelId="{A778AB59-68A8-44F3-AD1A-61E401873153}" type="presParOf" srcId="{15BA7E9A-772C-4673-B74F-98AEFA98EF5F}" destId="{37FEFAD8-D665-41E2-97A9-340BB9F02EBD}" srcOrd="0" destOrd="0" presId="urn:microsoft.com/office/officeart/2005/8/layout/hProcess7#1"/>
    <dgm:cxn modelId="{F881C038-96C7-4CC9-BA05-4CD9BF9C110B}" type="presParOf" srcId="{15BA7E9A-772C-4673-B74F-98AEFA98EF5F}" destId="{3978A40E-4050-42CC-934A-0E7ACFDEB856}" srcOrd="1" destOrd="0" presId="urn:microsoft.com/office/officeart/2005/8/layout/hProcess7#1"/>
    <dgm:cxn modelId="{ACD8871C-45A3-4C43-9D1F-10786C7950D2}" type="presParOf" srcId="{15BA7E9A-772C-4673-B74F-98AEFA98EF5F}" destId="{F004E7CA-A711-4AF3-AD4D-06D4B7D6D7C9}" srcOrd="2" destOrd="0" presId="urn:microsoft.com/office/officeart/2005/8/layout/hProcess7#1"/>
    <dgm:cxn modelId="{EABCE7DD-D7A1-47F8-BD64-7D8870F3034C}" type="presParOf" srcId="{83C0AC7B-D91D-46DC-A7AB-FDE5837177C3}" destId="{19C6C583-3BC8-47BC-B94F-E3FAE68900E4}" srcOrd="1" destOrd="0" presId="urn:microsoft.com/office/officeart/2005/8/layout/hProcess7#1"/>
    <dgm:cxn modelId="{43B348E2-45A9-46BD-9479-0D4FD9A51565}" type="presParOf" srcId="{83C0AC7B-D91D-46DC-A7AB-FDE5837177C3}" destId="{0B7AD393-2F5E-4B8B-82AF-06F30FE1E732}" srcOrd="2" destOrd="0" presId="urn:microsoft.com/office/officeart/2005/8/layout/hProcess7#1"/>
    <dgm:cxn modelId="{C5C4A055-7117-4AEC-A4CE-8EE07BA5F9D8}" type="presParOf" srcId="{0B7AD393-2F5E-4B8B-82AF-06F30FE1E732}" destId="{8525D443-7CE3-44B0-B7BB-BDC1D3C6BCAF}" srcOrd="0" destOrd="0" presId="urn:microsoft.com/office/officeart/2005/8/layout/hProcess7#1"/>
    <dgm:cxn modelId="{792181C1-C976-4B7F-A109-B16581E41AD1}" type="presParOf" srcId="{0B7AD393-2F5E-4B8B-82AF-06F30FE1E732}" destId="{2CAD53B6-9D08-464D-92F8-A9D4CC61F37D}" srcOrd="1" destOrd="0" presId="urn:microsoft.com/office/officeart/2005/8/layout/hProcess7#1"/>
    <dgm:cxn modelId="{70EFC3C9-7EF9-4F53-9DFD-8D10505C98E5}" type="presParOf" srcId="{0B7AD393-2F5E-4B8B-82AF-06F30FE1E732}" destId="{7D36DE5F-55D0-47F6-9AC1-0A4BE3DBFCCC}" srcOrd="2" destOrd="0" presId="urn:microsoft.com/office/officeart/2005/8/layout/hProcess7#1"/>
    <dgm:cxn modelId="{C1377853-3276-4611-81E7-F0160669F5D1}" type="presParOf" srcId="{83C0AC7B-D91D-46DC-A7AB-FDE5837177C3}" destId="{3159B3B9-6C05-4424-BD72-1B08DF730534}" srcOrd="3" destOrd="0" presId="urn:microsoft.com/office/officeart/2005/8/layout/hProcess7#1"/>
    <dgm:cxn modelId="{52CB1837-CBE9-4CC5-A03A-3360F664F767}" type="presParOf" srcId="{83C0AC7B-D91D-46DC-A7AB-FDE5837177C3}" destId="{7912B176-9879-487A-A35C-D5E661FC461E}" srcOrd="4" destOrd="0" presId="urn:microsoft.com/office/officeart/2005/8/layout/hProcess7#1"/>
    <dgm:cxn modelId="{25A7F43D-E697-4DDC-84D3-177D2C13B628}" type="presParOf" srcId="{7912B176-9879-487A-A35C-D5E661FC461E}" destId="{36F1C6A4-98C0-4AF5-8D3F-4D065C10B627}" srcOrd="0" destOrd="0" presId="urn:microsoft.com/office/officeart/2005/8/layout/hProcess7#1"/>
    <dgm:cxn modelId="{33BB6A01-0B9A-4E5E-9748-7C98C2114FE8}" type="presParOf" srcId="{7912B176-9879-487A-A35C-D5E661FC461E}" destId="{711D51F4-9FC0-4C01-93BE-DDBE3567276B}" srcOrd="1" destOrd="0" presId="urn:microsoft.com/office/officeart/2005/8/layout/hProcess7#1"/>
    <dgm:cxn modelId="{40A9995E-D1A1-48B0-81CE-9746B7FA8F56}" type="presParOf" srcId="{7912B176-9879-487A-A35C-D5E661FC461E}" destId="{425BC789-E665-45EA-B474-C9DDA2ED8C8D}" srcOrd="2" destOrd="0" presId="urn:microsoft.com/office/officeart/2005/8/layout/hProcess7#1"/>
    <dgm:cxn modelId="{BACA365E-39C2-486E-9217-4D71B40BA665}" type="presParOf" srcId="{83C0AC7B-D91D-46DC-A7AB-FDE5837177C3}" destId="{C19425F9-538C-4E30-A131-D015FAFC2FA2}" srcOrd="5" destOrd="0" presId="urn:microsoft.com/office/officeart/2005/8/layout/hProcess7#1"/>
    <dgm:cxn modelId="{217C31B6-C44A-4FCC-A764-D8147EA68646}" type="presParOf" srcId="{83C0AC7B-D91D-46DC-A7AB-FDE5837177C3}" destId="{1C0725D1-2F78-4758-8687-7BB0FFCD5E12}" srcOrd="6" destOrd="0" presId="urn:microsoft.com/office/officeart/2005/8/layout/hProcess7#1"/>
    <dgm:cxn modelId="{CF4BF6D1-41AC-48BE-BF82-EEA7F38F7611}" type="presParOf" srcId="{1C0725D1-2F78-4758-8687-7BB0FFCD5E12}" destId="{B28927D2-A8EF-4CDC-A81A-0861358CE4C2}" srcOrd="0" destOrd="0" presId="urn:microsoft.com/office/officeart/2005/8/layout/hProcess7#1"/>
    <dgm:cxn modelId="{2A749C98-B1D0-43F5-99E0-ED96268F346C}" type="presParOf" srcId="{1C0725D1-2F78-4758-8687-7BB0FFCD5E12}" destId="{BDABE97D-2A77-43CA-A1D1-C3BB42DAD167}" srcOrd="1" destOrd="0" presId="urn:microsoft.com/office/officeart/2005/8/layout/hProcess7#1"/>
    <dgm:cxn modelId="{4EC3F379-144D-406E-915C-9829E1F78681}" type="presParOf" srcId="{1C0725D1-2F78-4758-8687-7BB0FFCD5E12}" destId="{305197BD-870C-402A-B011-E558C00E4B48}" srcOrd="2" destOrd="0" presId="urn:microsoft.com/office/officeart/2005/8/layout/hProcess7#1"/>
    <dgm:cxn modelId="{3079ED9B-5969-4277-A10F-0419C29B20D7}" type="presParOf" srcId="{83C0AC7B-D91D-46DC-A7AB-FDE5837177C3}" destId="{787322DB-F015-4C63-B04D-0A177B035057}" srcOrd="7" destOrd="0" presId="urn:microsoft.com/office/officeart/2005/8/layout/hProcess7#1"/>
    <dgm:cxn modelId="{8C3F4508-556F-4277-A3A7-2F887DE4E430}" type="presParOf" srcId="{83C0AC7B-D91D-46DC-A7AB-FDE5837177C3}" destId="{2E49D394-285F-4CA2-85A8-07624397CC9A}" srcOrd="8" destOrd="0" presId="urn:microsoft.com/office/officeart/2005/8/layout/hProcess7#1"/>
    <dgm:cxn modelId="{EFDF274F-4441-4684-A862-7475FAA2ECC7}" type="presParOf" srcId="{2E49D394-285F-4CA2-85A8-07624397CC9A}" destId="{2BE211A9-13F2-49A3-B21C-67622B95B806}" srcOrd="0" destOrd="0" presId="urn:microsoft.com/office/officeart/2005/8/layout/hProcess7#1"/>
    <dgm:cxn modelId="{CD156498-1176-4C97-B477-A802B79317AA}" type="presParOf" srcId="{2E49D394-285F-4CA2-85A8-07624397CC9A}" destId="{C1AA725D-1AF5-4712-AAA1-B2219563628E}" srcOrd="1" destOrd="0" presId="urn:microsoft.com/office/officeart/2005/8/layout/hProcess7#1"/>
    <dgm:cxn modelId="{7962ACCD-8D88-4B48-8716-1B2901582214}" type="presParOf" srcId="{2E49D394-285F-4CA2-85A8-07624397CC9A}" destId="{3007C786-0FDA-4549-843D-E5ABE594CD07}" srcOrd="2" destOrd="0" presId="urn:microsoft.com/office/officeart/2005/8/layout/hProcess7#1"/>
  </dgm:cxnLst>
  <dgm:bg>
    <a:solidFill>
      <a:schemeClr val="tx2">
        <a:lumMod val="75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72270F1C-7AC0-4749-AB76-54CDA32C8B6D}" type="doc">
      <dgm:prSet loTypeId="urn:microsoft.com/office/officeart/2005/8/layout/hProcess7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7AA961-DFAC-47F7-94B0-C80B7FAD126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dirty="0" smtClean="0">
              <a:latin typeface="+mj-lt"/>
            </a:rPr>
            <a:t>20</a:t>
          </a:r>
          <a:r>
            <a:rPr lang="en-US" sz="1600" dirty="0" smtClean="0">
              <a:latin typeface="+mj-lt"/>
            </a:rPr>
            <a:t>17</a:t>
          </a:r>
          <a:r>
            <a:rPr lang="ru-RU" sz="1600" dirty="0" smtClean="0">
              <a:latin typeface="+mj-lt"/>
            </a:rPr>
            <a:t> </a:t>
          </a:r>
          <a:r>
            <a:rPr lang="ru-RU" sz="1800" dirty="0" smtClean="0">
              <a:latin typeface="+mj-lt"/>
            </a:rPr>
            <a:t>год</a:t>
          </a:r>
          <a:endParaRPr lang="ru-RU" sz="1800" dirty="0">
            <a:latin typeface="+mj-lt"/>
          </a:endParaRPr>
        </a:p>
      </dgm:t>
    </dgm:pt>
    <dgm:pt modelId="{80B8461F-1944-4606-A143-56D1ADB7A9EE}" type="parTrans" cxnId="{4D34CE71-E438-415A-B9AE-51483240E71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CD9223D6-9569-4E81-803E-FF4249761E1F}" type="sibTrans" cxnId="{4D34CE71-E438-415A-B9AE-51483240E71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63B432F-0357-4CB7-A372-7C1C0C00E17D}">
      <dgm:prSet phldrT="[Текст]" custT="1"/>
      <dgm:spPr/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b="1" dirty="0" smtClean="0">
              <a:latin typeface="+mj-lt"/>
            </a:rPr>
            <a:t>124,9  </a:t>
          </a:r>
          <a:r>
            <a:rPr lang="ru-RU" sz="1800" b="1" dirty="0" err="1" smtClean="0">
              <a:latin typeface="+mj-lt"/>
            </a:rPr>
            <a:t>млн.рублей</a:t>
          </a:r>
          <a:endParaRPr lang="ru-RU" sz="1800" b="1" dirty="0">
            <a:latin typeface="+mj-lt"/>
          </a:endParaRPr>
        </a:p>
      </dgm:t>
    </dgm:pt>
    <dgm:pt modelId="{44963AA3-17C6-4435-BF13-377D57E0A4D4}" type="parTrans" cxnId="{0B6F9BB3-843D-4C34-953F-E84F1749349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6028D09-38F1-4F87-BE21-4D4BAB4BA7D8}" type="sibTrans" cxnId="{0B6F9BB3-843D-4C34-953F-E84F1749349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A450C796-2479-43E0-9D1E-CE30CCA6373C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201</a:t>
          </a:r>
          <a:r>
            <a:rPr lang="en-US" sz="1800" dirty="0" smtClean="0">
              <a:latin typeface="+mj-lt"/>
            </a:rPr>
            <a:t>8</a:t>
          </a:r>
          <a:r>
            <a:rPr lang="ru-RU" sz="1800" dirty="0" smtClean="0">
              <a:latin typeface="+mj-lt"/>
            </a:rPr>
            <a:t> год</a:t>
          </a:r>
          <a:endParaRPr lang="ru-RU" sz="1800" dirty="0">
            <a:latin typeface="+mj-lt"/>
          </a:endParaRPr>
        </a:p>
      </dgm:t>
    </dgm:pt>
    <dgm:pt modelId="{E3F42ED8-1C90-493E-B129-FAA5D7E3AE71}" type="parTrans" cxnId="{D14EC09A-D0F9-4B03-99D7-1FBDE2120B2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65320DA-482F-4438-84B0-98D4EFB8E41F}" type="sibTrans" cxnId="{D14EC09A-D0F9-4B03-99D7-1FBDE2120B2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665945D0-7271-44D2-AC05-7E8CA29BC47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b="1" dirty="0" smtClean="0">
              <a:latin typeface="+mj-lt"/>
            </a:rPr>
            <a:t>124,9 </a:t>
          </a:r>
          <a:r>
            <a:rPr lang="ru-RU" sz="1800" b="1" dirty="0" err="1" smtClean="0">
              <a:latin typeface="+mj-lt"/>
            </a:rPr>
            <a:t>млн.рублей</a:t>
          </a:r>
          <a:endParaRPr lang="ru-RU" sz="1800" b="1" dirty="0" smtClean="0">
            <a:latin typeface="+mj-lt"/>
          </a:endParaRPr>
        </a:p>
        <a:p>
          <a:pPr algn="l"/>
          <a:endParaRPr lang="ru-RU" sz="1800" dirty="0">
            <a:latin typeface="+mj-lt"/>
          </a:endParaRPr>
        </a:p>
      </dgm:t>
    </dgm:pt>
    <dgm:pt modelId="{4FE5DB52-5BE5-4656-B23F-543D66FFAB44}" type="parTrans" cxnId="{C0AA0C59-92CE-4061-9F29-E743ED78386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43459465-A2D7-45C2-909C-AA23B9A7B7CB}" type="sibTrans" cxnId="{C0AA0C59-92CE-4061-9F29-E743ED78386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1CA3944-9A7B-4488-8150-F4379B7418F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201</a:t>
          </a:r>
          <a:r>
            <a:rPr lang="en-US" sz="1800" dirty="0" smtClean="0">
              <a:latin typeface="+mj-lt"/>
            </a:rPr>
            <a:t>9</a:t>
          </a:r>
          <a:r>
            <a:rPr lang="ru-RU" sz="1800" dirty="0" smtClean="0">
              <a:latin typeface="+mj-lt"/>
            </a:rPr>
            <a:t> год</a:t>
          </a:r>
        </a:p>
        <a:p>
          <a:endParaRPr lang="ru-RU" sz="1800" dirty="0">
            <a:latin typeface="+mj-lt"/>
          </a:endParaRPr>
        </a:p>
      </dgm:t>
    </dgm:pt>
    <dgm:pt modelId="{8AA8992F-09B6-4A84-8DF2-940C991A38BD}" type="parTrans" cxnId="{41109D9E-D6E1-4644-A125-FD5D82888A2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EFCF378-0482-476A-8C04-F06D2DB5F29A}" type="sibTrans" cxnId="{41109D9E-D6E1-4644-A125-FD5D82888A2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3C889C8-4B3C-4C40-B873-879F9E3C40C5}">
      <dgm:prSet phldrT="[Текст]" custT="1"/>
      <dgm:spPr/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b="1" dirty="0" smtClean="0">
              <a:latin typeface="+mj-lt"/>
            </a:rPr>
            <a:t>124,9 </a:t>
          </a:r>
          <a:r>
            <a:rPr lang="ru-RU" sz="1800" b="1" dirty="0" err="1" smtClean="0">
              <a:latin typeface="+mj-lt"/>
            </a:rPr>
            <a:t>млн.рублей</a:t>
          </a:r>
          <a:endParaRPr lang="ru-RU" sz="1800" b="1" dirty="0">
            <a:latin typeface="+mj-lt"/>
          </a:endParaRPr>
        </a:p>
      </dgm:t>
    </dgm:pt>
    <dgm:pt modelId="{008AEE75-558A-4987-A1D5-8CD70DD64CF7}" type="parTrans" cxnId="{22B4E05D-EF63-47ED-B9E8-2C7BA6A559F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EA4857B-EEF9-4809-BC87-213696F9F8A2}" type="sibTrans" cxnId="{22B4E05D-EF63-47ED-B9E8-2C7BA6A559F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83C0AC7B-D91D-46DC-A7AB-FDE5837177C3}" type="pres">
      <dgm:prSet presAssocID="{72270F1C-7AC0-4749-AB76-54CDA32C8B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BA7E9A-772C-4673-B74F-98AEFA98EF5F}" type="pres">
      <dgm:prSet presAssocID="{767AA961-DFAC-47F7-94B0-C80B7FAD1262}" presName="compositeNode" presStyleCnt="0">
        <dgm:presLayoutVars>
          <dgm:bulletEnabled val="1"/>
        </dgm:presLayoutVars>
      </dgm:prSet>
      <dgm:spPr/>
    </dgm:pt>
    <dgm:pt modelId="{37FEFAD8-D665-41E2-97A9-340BB9F02EBD}" type="pres">
      <dgm:prSet presAssocID="{767AA961-DFAC-47F7-94B0-C80B7FAD1262}" presName="bgRect" presStyleLbl="node1" presStyleIdx="0" presStyleCnt="3" custScaleX="111224" custLinFactNeighborX="8243" custLinFactNeighborY="-11837"/>
      <dgm:spPr/>
      <dgm:t>
        <a:bodyPr/>
        <a:lstStyle/>
        <a:p>
          <a:endParaRPr lang="ru-RU"/>
        </a:p>
      </dgm:t>
    </dgm:pt>
    <dgm:pt modelId="{3978A40E-4050-42CC-934A-0E7ACFDEB856}" type="pres">
      <dgm:prSet presAssocID="{767AA961-DFAC-47F7-94B0-C80B7FAD1262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4E7CA-A711-4AF3-AD4D-06D4B7D6D7C9}" type="pres">
      <dgm:prSet presAssocID="{767AA961-DFAC-47F7-94B0-C80B7FAD126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6C583-3BC8-47BC-B94F-E3FAE68900E4}" type="pres">
      <dgm:prSet presAssocID="{CD9223D6-9569-4E81-803E-FF4249761E1F}" presName="hSp" presStyleCnt="0"/>
      <dgm:spPr/>
    </dgm:pt>
    <dgm:pt modelId="{0B7AD393-2F5E-4B8B-82AF-06F30FE1E732}" type="pres">
      <dgm:prSet presAssocID="{CD9223D6-9569-4E81-803E-FF4249761E1F}" presName="vProcSp" presStyleCnt="0"/>
      <dgm:spPr/>
    </dgm:pt>
    <dgm:pt modelId="{8525D443-7CE3-44B0-B7BB-BDC1D3C6BCAF}" type="pres">
      <dgm:prSet presAssocID="{CD9223D6-9569-4E81-803E-FF4249761E1F}" presName="vSp1" presStyleCnt="0"/>
      <dgm:spPr/>
    </dgm:pt>
    <dgm:pt modelId="{2CAD53B6-9D08-464D-92F8-A9D4CC61F37D}" type="pres">
      <dgm:prSet presAssocID="{CD9223D6-9569-4E81-803E-FF4249761E1F}" presName="simulatedConn" presStyleLbl="solidFgAcc1" presStyleIdx="0" presStyleCnt="2" custScaleX="96148" custScaleY="170076" custLinFactY="-165934" custLinFactNeighborX="-12935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7D36DE5F-55D0-47F6-9AC1-0A4BE3DBFCCC}" type="pres">
      <dgm:prSet presAssocID="{CD9223D6-9569-4E81-803E-FF4249761E1F}" presName="vSp2" presStyleCnt="0"/>
      <dgm:spPr/>
    </dgm:pt>
    <dgm:pt modelId="{3159B3B9-6C05-4424-BD72-1B08DF730534}" type="pres">
      <dgm:prSet presAssocID="{CD9223D6-9569-4E81-803E-FF4249761E1F}" presName="sibTrans" presStyleCnt="0"/>
      <dgm:spPr/>
    </dgm:pt>
    <dgm:pt modelId="{7912B176-9879-487A-A35C-D5E661FC461E}" type="pres">
      <dgm:prSet presAssocID="{A450C796-2479-43E0-9D1E-CE30CCA6373C}" presName="compositeNode" presStyleCnt="0">
        <dgm:presLayoutVars>
          <dgm:bulletEnabled val="1"/>
        </dgm:presLayoutVars>
      </dgm:prSet>
      <dgm:spPr/>
    </dgm:pt>
    <dgm:pt modelId="{36F1C6A4-98C0-4AF5-8D3F-4D065C10B627}" type="pres">
      <dgm:prSet presAssocID="{A450C796-2479-43E0-9D1E-CE30CCA6373C}" presName="bgRect" presStyleLbl="node1" presStyleIdx="1" presStyleCnt="3"/>
      <dgm:spPr/>
      <dgm:t>
        <a:bodyPr/>
        <a:lstStyle/>
        <a:p>
          <a:endParaRPr lang="ru-RU"/>
        </a:p>
      </dgm:t>
    </dgm:pt>
    <dgm:pt modelId="{711D51F4-9FC0-4C01-93BE-DDBE3567276B}" type="pres">
      <dgm:prSet presAssocID="{A450C796-2479-43E0-9D1E-CE30CCA6373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BC789-E665-45EA-B474-C9DDA2ED8C8D}" type="pres">
      <dgm:prSet presAssocID="{A450C796-2479-43E0-9D1E-CE30CCA6373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425F9-538C-4E30-A131-D015FAFC2FA2}" type="pres">
      <dgm:prSet presAssocID="{565320DA-482F-4438-84B0-98D4EFB8E41F}" presName="hSp" presStyleCnt="0"/>
      <dgm:spPr/>
    </dgm:pt>
    <dgm:pt modelId="{1C0725D1-2F78-4758-8687-7BB0FFCD5E12}" type="pres">
      <dgm:prSet presAssocID="{565320DA-482F-4438-84B0-98D4EFB8E41F}" presName="vProcSp" presStyleCnt="0"/>
      <dgm:spPr/>
    </dgm:pt>
    <dgm:pt modelId="{B28927D2-A8EF-4CDC-A81A-0861358CE4C2}" type="pres">
      <dgm:prSet presAssocID="{565320DA-482F-4438-84B0-98D4EFB8E41F}" presName="vSp1" presStyleCnt="0"/>
      <dgm:spPr/>
    </dgm:pt>
    <dgm:pt modelId="{BDABE97D-2A77-43CA-A1D1-C3BB42DAD167}" type="pres">
      <dgm:prSet presAssocID="{565320DA-482F-4438-84B0-98D4EFB8E41F}" presName="simulatedConn" presStyleLbl="solidFgAcc1" presStyleIdx="1" presStyleCnt="2" custLinFactY="-153867" custLinFactNeighborX="-13936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305197BD-870C-402A-B011-E558C00E4B48}" type="pres">
      <dgm:prSet presAssocID="{565320DA-482F-4438-84B0-98D4EFB8E41F}" presName="vSp2" presStyleCnt="0"/>
      <dgm:spPr/>
    </dgm:pt>
    <dgm:pt modelId="{787322DB-F015-4C63-B04D-0A177B035057}" type="pres">
      <dgm:prSet presAssocID="{565320DA-482F-4438-84B0-98D4EFB8E41F}" presName="sibTrans" presStyleCnt="0"/>
      <dgm:spPr/>
    </dgm:pt>
    <dgm:pt modelId="{2E49D394-285F-4CA2-85A8-07624397CC9A}" type="pres">
      <dgm:prSet presAssocID="{31CA3944-9A7B-4488-8150-F4379B7418F7}" presName="compositeNode" presStyleCnt="0">
        <dgm:presLayoutVars>
          <dgm:bulletEnabled val="1"/>
        </dgm:presLayoutVars>
      </dgm:prSet>
      <dgm:spPr/>
    </dgm:pt>
    <dgm:pt modelId="{2BE211A9-13F2-49A3-B21C-67622B95B806}" type="pres">
      <dgm:prSet presAssocID="{31CA3944-9A7B-4488-8150-F4379B7418F7}" presName="bgRect" presStyleLbl="node1" presStyleIdx="2" presStyleCnt="3" custScaleX="102537" custLinFactNeighborX="-3282"/>
      <dgm:spPr/>
      <dgm:t>
        <a:bodyPr/>
        <a:lstStyle/>
        <a:p>
          <a:endParaRPr lang="ru-RU"/>
        </a:p>
      </dgm:t>
    </dgm:pt>
    <dgm:pt modelId="{C1AA725D-1AF5-4712-AAA1-B2219563628E}" type="pres">
      <dgm:prSet presAssocID="{31CA3944-9A7B-4488-8150-F4379B7418F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7C786-0FDA-4549-843D-E5ABE594CD07}" type="pres">
      <dgm:prSet presAssocID="{31CA3944-9A7B-4488-8150-F4379B7418F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6F9BB3-843D-4C34-953F-E84F1749349D}" srcId="{767AA961-DFAC-47F7-94B0-C80B7FAD1262}" destId="{D63B432F-0357-4CB7-A372-7C1C0C00E17D}" srcOrd="0" destOrd="0" parTransId="{44963AA3-17C6-4435-BF13-377D57E0A4D4}" sibTransId="{D6028D09-38F1-4F87-BE21-4D4BAB4BA7D8}"/>
    <dgm:cxn modelId="{CC1F5F71-2718-4850-812F-DC28CFD84AB9}" type="presOf" srcId="{72270F1C-7AC0-4749-AB76-54CDA32C8B6D}" destId="{83C0AC7B-D91D-46DC-A7AB-FDE5837177C3}" srcOrd="0" destOrd="0" presId="urn:microsoft.com/office/officeart/2005/8/layout/hProcess7#1"/>
    <dgm:cxn modelId="{41109D9E-D6E1-4644-A125-FD5D82888A2E}" srcId="{72270F1C-7AC0-4749-AB76-54CDA32C8B6D}" destId="{31CA3944-9A7B-4488-8150-F4379B7418F7}" srcOrd="2" destOrd="0" parTransId="{8AA8992F-09B6-4A84-8DF2-940C991A38BD}" sibTransId="{3EFCF378-0482-476A-8C04-F06D2DB5F29A}"/>
    <dgm:cxn modelId="{02000CE2-9C5B-4622-9386-A2265465764A}" type="presOf" srcId="{A450C796-2479-43E0-9D1E-CE30CCA6373C}" destId="{711D51F4-9FC0-4C01-93BE-DDBE3567276B}" srcOrd="1" destOrd="0" presId="urn:microsoft.com/office/officeart/2005/8/layout/hProcess7#1"/>
    <dgm:cxn modelId="{09223D67-EFA1-4FDA-A351-853888C26072}" type="presOf" srcId="{D63B432F-0357-4CB7-A372-7C1C0C00E17D}" destId="{F004E7CA-A711-4AF3-AD4D-06D4B7D6D7C9}" srcOrd="0" destOrd="0" presId="urn:microsoft.com/office/officeart/2005/8/layout/hProcess7#1"/>
    <dgm:cxn modelId="{3BACBC3D-5C33-4E1A-BB68-3CFD606AF383}" type="presOf" srcId="{665945D0-7271-44D2-AC05-7E8CA29BC474}" destId="{425BC789-E665-45EA-B474-C9DDA2ED8C8D}" srcOrd="0" destOrd="0" presId="urn:microsoft.com/office/officeart/2005/8/layout/hProcess7#1"/>
    <dgm:cxn modelId="{89E04D9A-8A4D-47FE-AA4D-7F9892790811}" type="presOf" srcId="{31CA3944-9A7B-4488-8150-F4379B7418F7}" destId="{2BE211A9-13F2-49A3-B21C-67622B95B806}" srcOrd="0" destOrd="0" presId="urn:microsoft.com/office/officeart/2005/8/layout/hProcess7#1"/>
    <dgm:cxn modelId="{22B4E05D-EF63-47ED-B9E8-2C7BA6A559F7}" srcId="{31CA3944-9A7B-4488-8150-F4379B7418F7}" destId="{53C889C8-4B3C-4C40-B873-879F9E3C40C5}" srcOrd="0" destOrd="0" parTransId="{008AEE75-558A-4987-A1D5-8CD70DD64CF7}" sibTransId="{5EA4857B-EEF9-4809-BC87-213696F9F8A2}"/>
    <dgm:cxn modelId="{E517B4EA-E725-4266-9E31-1551CFA1B983}" type="presOf" srcId="{767AA961-DFAC-47F7-94B0-C80B7FAD1262}" destId="{37FEFAD8-D665-41E2-97A9-340BB9F02EBD}" srcOrd="0" destOrd="0" presId="urn:microsoft.com/office/officeart/2005/8/layout/hProcess7#1"/>
    <dgm:cxn modelId="{3F240C0C-B8FB-4AB2-8BF4-6C9BB3ABA5B3}" type="presOf" srcId="{53C889C8-4B3C-4C40-B873-879F9E3C40C5}" destId="{3007C786-0FDA-4549-843D-E5ABE594CD07}" srcOrd="0" destOrd="0" presId="urn:microsoft.com/office/officeart/2005/8/layout/hProcess7#1"/>
    <dgm:cxn modelId="{4D34CE71-E438-415A-B9AE-51483240E713}" srcId="{72270F1C-7AC0-4749-AB76-54CDA32C8B6D}" destId="{767AA961-DFAC-47F7-94B0-C80B7FAD1262}" srcOrd="0" destOrd="0" parTransId="{80B8461F-1944-4606-A143-56D1ADB7A9EE}" sibTransId="{CD9223D6-9569-4E81-803E-FF4249761E1F}"/>
    <dgm:cxn modelId="{D14EC09A-D0F9-4B03-99D7-1FBDE2120B26}" srcId="{72270F1C-7AC0-4749-AB76-54CDA32C8B6D}" destId="{A450C796-2479-43E0-9D1E-CE30CCA6373C}" srcOrd="1" destOrd="0" parTransId="{E3F42ED8-1C90-493E-B129-FAA5D7E3AE71}" sibTransId="{565320DA-482F-4438-84B0-98D4EFB8E41F}"/>
    <dgm:cxn modelId="{C0AA0C59-92CE-4061-9F29-E743ED78386E}" srcId="{A450C796-2479-43E0-9D1E-CE30CCA6373C}" destId="{665945D0-7271-44D2-AC05-7E8CA29BC474}" srcOrd="0" destOrd="0" parTransId="{4FE5DB52-5BE5-4656-B23F-543D66FFAB44}" sibTransId="{43459465-A2D7-45C2-909C-AA23B9A7B7CB}"/>
    <dgm:cxn modelId="{9B3C3FEC-D7B7-47A0-836C-D6793294ECA7}" type="presOf" srcId="{767AA961-DFAC-47F7-94B0-C80B7FAD1262}" destId="{3978A40E-4050-42CC-934A-0E7ACFDEB856}" srcOrd="1" destOrd="0" presId="urn:microsoft.com/office/officeart/2005/8/layout/hProcess7#1"/>
    <dgm:cxn modelId="{CBFE6B18-60A1-470F-AFDD-1016924FEDF4}" type="presOf" srcId="{31CA3944-9A7B-4488-8150-F4379B7418F7}" destId="{C1AA725D-1AF5-4712-AAA1-B2219563628E}" srcOrd="1" destOrd="0" presId="urn:microsoft.com/office/officeart/2005/8/layout/hProcess7#1"/>
    <dgm:cxn modelId="{0BE81FE0-27FC-4F43-9F74-A13786E0DD39}" type="presOf" srcId="{A450C796-2479-43E0-9D1E-CE30CCA6373C}" destId="{36F1C6A4-98C0-4AF5-8D3F-4D065C10B627}" srcOrd="0" destOrd="0" presId="urn:microsoft.com/office/officeart/2005/8/layout/hProcess7#1"/>
    <dgm:cxn modelId="{5B4D74B1-8D5A-439F-BADC-0CFEA27C084B}" type="presParOf" srcId="{83C0AC7B-D91D-46DC-A7AB-FDE5837177C3}" destId="{15BA7E9A-772C-4673-B74F-98AEFA98EF5F}" srcOrd="0" destOrd="0" presId="urn:microsoft.com/office/officeart/2005/8/layout/hProcess7#1"/>
    <dgm:cxn modelId="{868A154F-CD5A-4C1A-B2AA-980F03962298}" type="presParOf" srcId="{15BA7E9A-772C-4673-B74F-98AEFA98EF5F}" destId="{37FEFAD8-D665-41E2-97A9-340BB9F02EBD}" srcOrd="0" destOrd="0" presId="urn:microsoft.com/office/officeart/2005/8/layout/hProcess7#1"/>
    <dgm:cxn modelId="{562339F1-3C54-464E-B1C9-8702A728EC7A}" type="presParOf" srcId="{15BA7E9A-772C-4673-B74F-98AEFA98EF5F}" destId="{3978A40E-4050-42CC-934A-0E7ACFDEB856}" srcOrd="1" destOrd="0" presId="urn:microsoft.com/office/officeart/2005/8/layout/hProcess7#1"/>
    <dgm:cxn modelId="{7B1E8060-84E3-4F14-8533-2E3260958DE1}" type="presParOf" srcId="{15BA7E9A-772C-4673-B74F-98AEFA98EF5F}" destId="{F004E7CA-A711-4AF3-AD4D-06D4B7D6D7C9}" srcOrd="2" destOrd="0" presId="urn:microsoft.com/office/officeart/2005/8/layout/hProcess7#1"/>
    <dgm:cxn modelId="{83969484-A6A0-4784-A4DE-1CFADD4366D3}" type="presParOf" srcId="{83C0AC7B-D91D-46DC-A7AB-FDE5837177C3}" destId="{19C6C583-3BC8-47BC-B94F-E3FAE68900E4}" srcOrd="1" destOrd="0" presId="urn:microsoft.com/office/officeart/2005/8/layout/hProcess7#1"/>
    <dgm:cxn modelId="{79C82B48-AA72-423F-A316-5EF710F65F89}" type="presParOf" srcId="{83C0AC7B-D91D-46DC-A7AB-FDE5837177C3}" destId="{0B7AD393-2F5E-4B8B-82AF-06F30FE1E732}" srcOrd="2" destOrd="0" presId="urn:microsoft.com/office/officeart/2005/8/layout/hProcess7#1"/>
    <dgm:cxn modelId="{D58B4DD6-6429-473D-ABC8-B5A37F6703F5}" type="presParOf" srcId="{0B7AD393-2F5E-4B8B-82AF-06F30FE1E732}" destId="{8525D443-7CE3-44B0-B7BB-BDC1D3C6BCAF}" srcOrd="0" destOrd="0" presId="urn:microsoft.com/office/officeart/2005/8/layout/hProcess7#1"/>
    <dgm:cxn modelId="{582D8BA0-FB5D-40E4-8A93-6CD339B4E489}" type="presParOf" srcId="{0B7AD393-2F5E-4B8B-82AF-06F30FE1E732}" destId="{2CAD53B6-9D08-464D-92F8-A9D4CC61F37D}" srcOrd="1" destOrd="0" presId="urn:microsoft.com/office/officeart/2005/8/layout/hProcess7#1"/>
    <dgm:cxn modelId="{EEC034AC-DC1D-4646-B5A8-AD8306203598}" type="presParOf" srcId="{0B7AD393-2F5E-4B8B-82AF-06F30FE1E732}" destId="{7D36DE5F-55D0-47F6-9AC1-0A4BE3DBFCCC}" srcOrd="2" destOrd="0" presId="urn:microsoft.com/office/officeart/2005/8/layout/hProcess7#1"/>
    <dgm:cxn modelId="{7E2EF11E-0F25-42C5-A2CE-441AA52F0A01}" type="presParOf" srcId="{83C0AC7B-D91D-46DC-A7AB-FDE5837177C3}" destId="{3159B3B9-6C05-4424-BD72-1B08DF730534}" srcOrd="3" destOrd="0" presId="urn:microsoft.com/office/officeart/2005/8/layout/hProcess7#1"/>
    <dgm:cxn modelId="{B0D92696-3D8E-4822-A784-157A8F77E2B5}" type="presParOf" srcId="{83C0AC7B-D91D-46DC-A7AB-FDE5837177C3}" destId="{7912B176-9879-487A-A35C-D5E661FC461E}" srcOrd="4" destOrd="0" presId="urn:microsoft.com/office/officeart/2005/8/layout/hProcess7#1"/>
    <dgm:cxn modelId="{E4D42FD4-0F0B-49F7-92A6-E38B03C566C9}" type="presParOf" srcId="{7912B176-9879-487A-A35C-D5E661FC461E}" destId="{36F1C6A4-98C0-4AF5-8D3F-4D065C10B627}" srcOrd="0" destOrd="0" presId="urn:microsoft.com/office/officeart/2005/8/layout/hProcess7#1"/>
    <dgm:cxn modelId="{2F568EE3-34AC-48E3-86FF-335D417E02EB}" type="presParOf" srcId="{7912B176-9879-487A-A35C-D5E661FC461E}" destId="{711D51F4-9FC0-4C01-93BE-DDBE3567276B}" srcOrd="1" destOrd="0" presId="urn:microsoft.com/office/officeart/2005/8/layout/hProcess7#1"/>
    <dgm:cxn modelId="{1F7C98DE-5E01-420F-B0B9-2A81A6B8E5C3}" type="presParOf" srcId="{7912B176-9879-487A-A35C-D5E661FC461E}" destId="{425BC789-E665-45EA-B474-C9DDA2ED8C8D}" srcOrd="2" destOrd="0" presId="urn:microsoft.com/office/officeart/2005/8/layout/hProcess7#1"/>
    <dgm:cxn modelId="{3BB8AAFC-E97E-4B24-AEDC-6B986E7840BB}" type="presParOf" srcId="{83C0AC7B-D91D-46DC-A7AB-FDE5837177C3}" destId="{C19425F9-538C-4E30-A131-D015FAFC2FA2}" srcOrd="5" destOrd="0" presId="urn:microsoft.com/office/officeart/2005/8/layout/hProcess7#1"/>
    <dgm:cxn modelId="{508C8D26-444B-45FC-AAD1-76B948C403DC}" type="presParOf" srcId="{83C0AC7B-D91D-46DC-A7AB-FDE5837177C3}" destId="{1C0725D1-2F78-4758-8687-7BB0FFCD5E12}" srcOrd="6" destOrd="0" presId="urn:microsoft.com/office/officeart/2005/8/layout/hProcess7#1"/>
    <dgm:cxn modelId="{F5443975-C249-4737-8FB4-92BBB8C1AE9C}" type="presParOf" srcId="{1C0725D1-2F78-4758-8687-7BB0FFCD5E12}" destId="{B28927D2-A8EF-4CDC-A81A-0861358CE4C2}" srcOrd="0" destOrd="0" presId="urn:microsoft.com/office/officeart/2005/8/layout/hProcess7#1"/>
    <dgm:cxn modelId="{BC047591-5E73-4152-BF6C-4E2A450A9AD1}" type="presParOf" srcId="{1C0725D1-2F78-4758-8687-7BB0FFCD5E12}" destId="{BDABE97D-2A77-43CA-A1D1-C3BB42DAD167}" srcOrd="1" destOrd="0" presId="urn:microsoft.com/office/officeart/2005/8/layout/hProcess7#1"/>
    <dgm:cxn modelId="{142B4860-331F-460D-8A7B-C875D14ECCD1}" type="presParOf" srcId="{1C0725D1-2F78-4758-8687-7BB0FFCD5E12}" destId="{305197BD-870C-402A-B011-E558C00E4B48}" srcOrd="2" destOrd="0" presId="urn:microsoft.com/office/officeart/2005/8/layout/hProcess7#1"/>
    <dgm:cxn modelId="{D89E01F7-16BA-4F2B-9B11-F726AFF9FF91}" type="presParOf" srcId="{83C0AC7B-D91D-46DC-A7AB-FDE5837177C3}" destId="{787322DB-F015-4C63-B04D-0A177B035057}" srcOrd="7" destOrd="0" presId="urn:microsoft.com/office/officeart/2005/8/layout/hProcess7#1"/>
    <dgm:cxn modelId="{0D7C6095-AC88-4D68-A9B6-3A84D90E8BBD}" type="presParOf" srcId="{83C0AC7B-D91D-46DC-A7AB-FDE5837177C3}" destId="{2E49D394-285F-4CA2-85A8-07624397CC9A}" srcOrd="8" destOrd="0" presId="urn:microsoft.com/office/officeart/2005/8/layout/hProcess7#1"/>
    <dgm:cxn modelId="{BA3B7392-CFDB-4A92-8B7F-11B6700414C4}" type="presParOf" srcId="{2E49D394-285F-4CA2-85A8-07624397CC9A}" destId="{2BE211A9-13F2-49A3-B21C-67622B95B806}" srcOrd="0" destOrd="0" presId="urn:microsoft.com/office/officeart/2005/8/layout/hProcess7#1"/>
    <dgm:cxn modelId="{6C9AE9B0-159D-44D5-961B-6AC60AA98635}" type="presParOf" srcId="{2E49D394-285F-4CA2-85A8-07624397CC9A}" destId="{C1AA725D-1AF5-4712-AAA1-B2219563628E}" srcOrd="1" destOrd="0" presId="urn:microsoft.com/office/officeart/2005/8/layout/hProcess7#1"/>
    <dgm:cxn modelId="{1B50929F-E557-40F8-9246-0578EC31D981}" type="presParOf" srcId="{2E49D394-285F-4CA2-85A8-07624397CC9A}" destId="{3007C786-0FDA-4549-843D-E5ABE594CD07}" srcOrd="2" destOrd="0" presId="urn:microsoft.com/office/officeart/2005/8/layout/hProcess7#1"/>
  </dgm:cxnLst>
  <dgm:bg>
    <a:solidFill>
      <a:schemeClr val="tx2">
        <a:lumMod val="75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2270F1C-7AC0-4749-AB76-54CDA32C8B6D}" type="doc">
      <dgm:prSet loTypeId="urn:microsoft.com/office/officeart/2005/8/layout/hProcess7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7AA961-DFAC-47F7-94B0-C80B7FAD126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dirty="0" smtClean="0">
              <a:latin typeface="+mj-lt"/>
            </a:rPr>
            <a:t>20</a:t>
          </a:r>
          <a:r>
            <a:rPr lang="en-US" sz="1600" dirty="0" smtClean="0">
              <a:latin typeface="+mj-lt"/>
            </a:rPr>
            <a:t>17</a:t>
          </a:r>
          <a:r>
            <a:rPr lang="ru-RU" sz="1600" dirty="0" smtClean="0">
              <a:latin typeface="+mj-lt"/>
            </a:rPr>
            <a:t> </a:t>
          </a:r>
          <a:r>
            <a:rPr lang="ru-RU" sz="1800" dirty="0" smtClean="0">
              <a:latin typeface="+mj-lt"/>
            </a:rPr>
            <a:t>год</a:t>
          </a:r>
          <a:endParaRPr lang="ru-RU" sz="1800" dirty="0">
            <a:latin typeface="+mj-lt"/>
          </a:endParaRPr>
        </a:p>
      </dgm:t>
    </dgm:pt>
    <dgm:pt modelId="{80B8461F-1944-4606-A143-56D1ADB7A9EE}" type="parTrans" cxnId="{4D34CE71-E438-415A-B9AE-51483240E71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CD9223D6-9569-4E81-803E-FF4249761E1F}" type="sibTrans" cxnId="{4D34CE71-E438-415A-B9AE-51483240E71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63B432F-0357-4CB7-A372-7C1C0C00E17D}">
      <dgm:prSet phldrT="[Текст]" custT="1"/>
      <dgm:spPr/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b="1" dirty="0" smtClean="0">
              <a:latin typeface="+mj-lt"/>
            </a:rPr>
            <a:t>209,2  </a:t>
          </a:r>
          <a:r>
            <a:rPr lang="ru-RU" sz="1800" b="1" dirty="0" err="1" smtClean="0">
              <a:latin typeface="+mj-lt"/>
            </a:rPr>
            <a:t>млн.рублей</a:t>
          </a:r>
          <a:endParaRPr lang="ru-RU" sz="1800" b="1" dirty="0">
            <a:latin typeface="+mj-lt"/>
          </a:endParaRPr>
        </a:p>
      </dgm:t>
    </dgm:pt>
    <dgm:pt modelId="{44963AA3-17C6-4435-BF13-377D57E0A4D4}" type="parTrans" cxnId="{0B6F9BB3-843D-4C34-953F-E84F1749349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6028D09-38F1-4F87-BE21-4D4BAB4BA7D8}" type="sibTrans" cxnId="{0B6F9BB3-843D-4C34-953F-E84F1749349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A450C796-2479-43E0-9D1E-CE30CCA6373C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201</a:t>
          </a:r>
          <a:r>
            <a:rPr lang="en-US" sz="1800" dirty="0" smtClean="0">
              <a:latin typeface="+mj-lt"/>
            </a:rPr>
            <a:t>8</a:t>
          </a:r>
          <a:r>
            <a:rPr lang="ru-RU" sz="1800" dirty="0" smtClean="0">
              <a:latin typeface="+mj-lt"/>
            </a:rPr>
            <a:t> год</a:t>
          </a:r>
          <a:endParaRPr lang="ru-RU" sz="1800" dirty="0">
            <a:latin typeface="+mj-lt"/>
          </a:endParaRPr>
        </a:p>
      </dgm:t>
    </dgm:pt>
    <dgm:pt modelId="{E3F42ED8-1C90-493E-B129-FAA5D7E3AE71}" type="parTrans" cxnId="{D14EC09A-D0F9-4B03-99D7-1FBDE2120B2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65320DA-482F-4438-84B0-98D4EFB8E41F}" type="sibTrans" cxnId="{D14EC09A-D0F9-4B03-99D7-1FBDE2120B2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665945D0-7271-44D2-AC05-7E8CA29BC47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b="1" dirty="0" smtClean="0">
              <a:latin typeface="+mj-lt"/>
            </a:rPr>
            <a:t>150,9 </a:t>
          </a:r>
          <a:r>
            <a:rPr lang="ru-RU" sz="1800" b="1" dirty="0" err="1" smtClean="0">
              <a:latin typeface="+mj-lt"/>
            </a:rPr>
            <a:t>млн.рублей</a:t>
          </a:r>
          <a:endParaRPr lang="ru-RU" sz="1800" b="1" dirty="0" smtClean="0">
            <a:latin typeface="+mj-lt"/>
          </a:endParaRPr>
        </a:p>
        <a:p>
          <a:pPr algn="l"/>
          <a:endParaRPr lang="ru-RU" sz="1800" dirty="0">
            <a:latin typeface="+mj-lt"/>
          </a:endParaRPr>
        </a:p>
      </dgm:t>
    </dgm:pt>
    <dgm:pt modelId="{4FE5DB52-5BE5-4656-B23F-543D66FFAB44}" type="parTrans" cxnId="{C0AA0C59-92CE-4061-9F29-E743ED78386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43459465-A2D7-45C2-909C-AA23B9A7B7CB}" type="sibTrans" cxnId="{C0AA0C59-92CE-4061-9F29-E743ED78386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1CA3944-9A7B-4488-8150-F4379B7418F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201</a:t>
          </a:r>
          <a:r>
            <a:rPr lang="en-US" sz="1800" dirty="0" smtClean="0">
              <a:latin typeface="+mj-lt"/>
            </a:rPr>
            <a:t>9</a:t>
          </a:r>
          <a:r>
            <a:rPr lang="ru-RU" sz="1800" dirty="0" smtClean="0">
              <a:latin typeface="+mj-lt"/>
            </a:rPr>
            <a:t> год</a:t>
          </a:r>
        </a:p>
        <a:p>
          <a:endParaRPr lang="ru-RU" sz="1800" dirty="0">
            <a:latin typeface="+mj-lt"/>
          </a:endParaRPr>
        </a:p>
      </dgm:t>
    </dgm:pt>
    <dgm:pt modelId="{8AA8992F-09B6-4A84-8DF2-940C991A38BD}" type="parTrans" cxnId="{41109D9E-D6E1-4644-A125-FD5D82888A2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EFCF378-0482-476A-8C04-F06D2DB5F29A}" type="sibTrans" cxnId="{41109D9E-D6E1-4644-A125-FD5D82888A2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3C889C8-4B3C-4C40-B873-879F9E3C40C5}">
      <dgm:prSet phldrT="[Текст]" custT="1"/>
      <dgm:spPr/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b="1" dirty="0" smtClean="0">
              <a:latin typeface="+mj-lt"/>
            </a:rPr>
            <a:t>110,9 </a:t>
          </a:r>
          <a:r>
            <a:rPr lang="ru-RU" sz="1800" b="1" dirty="0" err="1" smtClean="0">
              <a:latin typeface="+mj-lt"/>
            </a:rPr>
            <a:t>млн.рублей</a:t>
          </a:r>
          <a:endParaRPr lang="ru-RU" sz="1800" b="1" dirty="0">
            <a:latin typeface="+mj-lt"/>
          </a:endParaRPr>
        </a:p>
      </dgm:t>
    </dgm:pt>
    <dgm:pt modelId="{008AEE75-558A-4987-A1D5-8CD70DD64CF7}" type="parTrans" cxnId="{22B4E05D-EF63-47ED-B9E8-2C7BA6A559F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EA4857B-EEF9-4809-BC87-213696F9F8A2}" type="sibTrans" cxnId="{22B4E05D-EF63-47ED-B9E8-2C7BA6A559F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83C0AC7B-D91D-46DC-A7AB-FDE5837177C3}" type="pres">
      <dgm:prSet presAssocID="{72270F1C-7AC0-4749-AB76-54CDA32C8B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BA7E9A-772C-4673-B74F-98AEFA98EF5F}" type="pres">
      <dgm:prSet presAssocID="{767AA961-DFAC-47F7-94B0-C80B7FAD1262}" presName="compositeNode" presStyleCnt="0">
        <dgm:presLayoutVars>
          <dgm:bulletEnabled val="1"/>
        </dgm:presLayoutVars>
      </dgm:prSet>
      <dgm:spPr/>
    </dgm:pt>
    <dgm:pt modelId="{37FEFAD8-D665-41E2-97A9-340BB9F02EBD}" type="pres">
      <dgm:prSet presAssocID="{767AA961-DFAC-47F7-94B0-C80B7FAD1262}" presName="bgRect" presStyleLbl="node1" presStyleIdx="0" presStyleCnt="3" custScaleX="111224" custLinFactNeighborX="5056" custLinFactNeighborY="2354"/>
      <dgm:spPr/>
      <dgm:t>
        <a:bodyPr/>
        <a:lstStyle/>
        <a:p>
          <a:endParaRPr lang="ru-RU"/>
        </a:p>
      </dgm:t>
    </dgm:pt>
    <dgm:pt modelId="{3978A40E-4050-42CC-934A-0E7ACFDEB856}" type="pres">
      <dgm:prSet presAssocID="{767AA961-DFAC-47F7-94B0-C80B7FAD1262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4E7CA-A711-4AF3-AD4D-06D4B7D6D7C9}" type="pres">
      <dgm:prSet presAssocID="{767AA961-DFAC-47F7-94B0-C80B7FAD126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6C583-3BC8-47BC-B94F-E3FAE68900E4}" type="pres">
      <dgm:prSet presAssocID="{CD9223D6-9569-4E81-803E-FF4249761E1F}" presName="hSp" presStyleCnt="0"/>
      <dgm:spPr/>
    </dgm:pt>
    <dgm:pt modelId="{0B7AD393-2F5E-4B8B-82AF-06F30FE1E732}" type="pres">
      <dgm:prSet presAssocID="{CD9223D6-9569-4E81-803E-FF4249761E1F}" presName="vProcSp" presStyleCnt="0"/>
      <dgm:spPr/>
    </dgm:pt>
    <dgm:pt modelId="{8525D443-7CE3-44B0-B7BB-BDC1D3C6BCAF}" type="pres">
      <dgm:prSet presAssocID="{CD9223D6-9569-4E81-803E-FF4249761E1F}" presName="vSp1" presStyleCnt="0"/>
      <dgm:spPr/>
    </dgm:pt>
    <dgm:pt modelId="{2CAD53B6-9D08-464D-92F8-A9D4CC61F37D}" type="pres">
      <dgm:prSet presAssocID="{CD9223D6-9569-4E81-803E-FF4249761E1F}" presName="simulatedConn" presStyleLbl="solidFgAcc1" presStyleIdx="0" presStyleCnt="2" custScaleX="96148" custScaleY="170076" custLinFactY="-165934" custLinFactNeighborX="-12935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7D36DE5F-55D0-47F6-9AC1-0A4BE3DBFCCC}" type="pres">
      <dgm:prSet presAssocID="{CD9223D6-9569-4E81-803E-FF4249761E1F}" presName="vSp2" presStyleCnt="0"/>
      <dgm:spPr/>
    </dgm:pt>
    <dgm:pt modelId="{3159B3B9-6C05-4424-BD72-1B08DF730534}" type="pres">
      <dgm:prSet presAssocID="{CD9223D6-9569-4E81-803E-FF4249761E1F}" presName="sibTrans" presStyleCnt="0"/>
      <dgm:spPr/>
    </dgm:pt>
    <dgm:pt modelId="{7912B176-9879-487A-A35C-D5E661FC461E}" type="pres">
      <dgm:prSet presAssocID="{A450C796-2479-43E0-9D1E-CE30CCA6373C}" presName="compositeNode" presStyleCnt="0">
        <dgm:presLayoutVars>
          <dgm:bulletEnabled val="1"/>
        </dgm:presLayoutVars>
      </dgm:prSet>
      <dgm:spPr/>
    </dgm:pt>
    <dgm:pt modelId="{36F1C6A4-98C0-4AF5-8D3F-4D065C10B627}" type="pres">
      <dgm:prSet presAssocID="{A450C796-2479-43E0-9D1E-CE30CCA6373C}" presName="bgRect" presStyleLbl="node1" presStyleIdx="1" presStyleCnt="3"/>
      <dgm:spPr/>
      <dgm:t>
        <a:bodyPr/>
        <a:lstStyle/>
        <a:p>
          <a:endParaRPr lang="ru-RU"/>
        </a:p>
      </dgm:t>
    </dgm:pt>
    <dgm:pt modelId="{711D51F4-9FC0-4C01-93BE-DDBE3567276B}" type="pres">
      <dgm:prSet presAssocID="{A450C796-2479-43E0-9D1E-CE30CCA6373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BC789-E665-45EA-B474-C9DDA2ED8C8D}" type="pres">
      <dgm:prSet presAssocID="{A450C796-2479-43E0-9D1E-CE30CCA6373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425F9-538C-4E30-A131-D015FAFC2FA2}" type="pres">
      <dgm:prSet presAssocID="{565320DA-482F-4438-84B0-98D4EFB8E41F}" presName="hSp" presStyleCnt="0"/>
      <dgm:spPr/>
    </dgm:pt>
    <dgm:pt modelId="{1C0725D1-2F78-4758-8687-7BB0FFCD5E12}" type="pres">
      <dgm:prSet presAssocID="{565320DA-482F-4438-84B0-98D4EFB8E41F}" presName="vProcSp" presStyleCnt="0"/>
      <dgm:spPr/>
    </dgm:pt>
    <dgm:pt modelId="{B28927D2-A8EF-4CDC-A81A-0861358CE4C2}" type="pres">
      <dgm:prSet presAssocID="{565320DA-482F-4438-84B0-98D4EFB8E41F}" presName="vSp1" presStyleCnt="0"/>
      <dgm:spPr/>
    </dgm:pt>
    <dgm:pt modelId="{BDABE97D-2A77-43CA-A1D1-C3BB42DAD167}" type="pres">
      <dgm:prSet presAssocID="{565320DA-482F-4438-84B0-98D4EFB8E41F}" presName="simulatedConn" presStyleLbl="solidFgAcc1" presStyleIdx="1" presStyleCnt="2" custLinFactY="-153867" custLinFactNeighborX="-13936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305197BD-870C-402A-B011-E558C00E4B48}" type="pres">
      <dgm:prSet presAssocID="{565320DA-482F-4438-84B0-98D4EFB8E41F}" presName="vSp2" presStyleCnt="0"/>
      <dgm:spPr/>
    </dgm:pt>
    <dgm:pt modelId="{787322DB-F015-4C63-B04D-0A177B035057}" type="pres">
      <dgm:prSet presAssocID="{565320DA-482F-4438-84B0-98D4EFB8E41F}" presName="sibTrans" presStyleCnt="0"/>
      <dgm:spPr/>
    </dgm:pt>
    <dgm:pt modelId="{2E49D394-285F-4CA2-85A8-07624397CC9A}" type="pres">
      <dgm:prSet presAssocID="{31CA3944-9A7B-4488-8150-F4379B7418F7}" presName="compositeNode" presStyleCnt="0">
        <dgm:presLayoutVars>
          <dgm:bulletEnabled val="1"/>
        </dgm:presLayoutVars>
      </dgm:prSet>
      <dgm:spPr/>
    </dgm:pt>
    <dgm:pt modelId="{2BE211A9-13F2-49A3-B21C-67622B95B806}" type="pres">
      <dgm:prSet presAssocID="{31CA3944-9A7B-4488-8150-F4379B7418F7}" presName="bgRect" presStyleLbl="node1" presStyleIdx="2" presStyleCnt="3" custScaleX="102537" custLinFactNeighborX="-3282"/>
      <dgm:spPr/>
      <dgm:t>
        <a:bodyPr/>
        <a:lstStyle/>
        <a:p>
          <a:endParaRPr lang="ru-RU"/>
        </a:p>
      </dgm:t>
    </dgm:pt>
    <dgm:pt modelId="{C1AA725D-1AF5-4712-AAA1-B2219563628E}" type="pres">
      <dgm:prSet presAssocID="{31CA3944-9A7B-4488-8150-F4379B7418F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7C786-0FDA-4549-843D-E5ABE594CD07}" type="pres">
      <dgm:prSet presAssocID="{31CA3944-9A7B-4488-8150-F4379B7418F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4EC09A-D0F9-4B03-99D7-1FBDE2120B26}" srcId="{72270F1C-7AC0-4749-AB76-54CDA32C8B6D}" destId="{A450C796-2479-43E0-9D1E-CE30CCA6373C}" srcOrd="1" destOrd="0" parTransId="{E3F42ED8-1C90-493E-B129-FAA5D7E3AE71}" sibTransId="{565320DA-482F-4438-84B0-98D4EFB8E41F}"/>
    <dgm:cxn modelId="{AEAD8F57-5008-4FAE-98EC-0BED119384F0}" type="presOf" srcId="{D63B432F-0357-4CB7-A372-7C1C0C00E17D}" destId="{F004E7CA-A711-4AF3-AD4D-06D4B7D6D7C9}" srcOrd="0" destOrd="0" presId="urn:microsoft.com/office/officeart/2005/8/layout/hProcess7#1"/>
    <dgm:cxn modelId="{22B4E05D-EF63-47ED-B9E8-2C7BA6A559F7}" srcId="{31CA3944-9A7B-4488-8150-F4379B7418F7}" destId="{53C889C8-4B3C-4C40-B873-879F9E3C40C5}" srcOrd="0" destOrd="0" parTransId="{008AEE75-558A-4987-A1D5-8CD70DD64CF7}" sibTransId="{5EA4857B-EEF9-4809-BC87-213696F9F8A2}"/>
    <dgm:cxn modelId="{0B6F9BB3-843D-4C34-953F-E84F1749349D}" srcId="{767AA961-DFAC-47F7-94B0-C80B7FAD1262}" destId="{D63B432F-0357-4CB7-A372-7C1C0C00E17D}" srcOrd="0" destOrd="0" parTransId="{44963AA3-17C6-4435-BF13-377D57E0A4D4}" sibTransId="{D6028D09-38F1-4F87-BE21-4D4BAB4BA7D8}"/>
    <dgm:cxn modelId="{8D32E08C-9711-474B-B8AE-E8719612893A}" type="presOf" srcId="{53C889C8-4B3C-4C40-B873-879F9E3C40C5}" destId="{3007C786-0FDA-4549-843D-E5ABE594CD07}" srcOrd="0" destOrd="0" presId="urn:microsoft.com/office/officeart/2005/8/layout/hProcess7#1"/>
    <dgm:cxn modelId="{647F8F24-B79D-45AF-986E-30DCBD8DF4A0}" type="presOf" srcId="{767AA961-DFAC-47F7-94B0-C80B7FAD1262}" destId="{37FEFAD8-D665-41E2-97A9-340BB9F02EBD}" srcOrd="0" destOrd="0" presId="urn:microsoft.com/office/officeart/2005/8/layout/hProcess7#1"/>
    <dgm:cxn modelId="{4D34CE71-E438-415A-B9AE-51483240E713}" srcId="{72270F1C-7AC0-4749-AB76-54CDA32C8B6D}" destId="{767AA961-DFAC-47F7-94B0-C80B7FAD1262}" srcOrd="0" destOrd="0" parTransId="{80B8461F-1944-4606-A143-56D1ADB7A9EE}" sibTransId="{CD9223D6-9569-4E81-803E-FF4249761E1F}"/>
    <dgm:cxn modelId="{C0AA0C59-92CE-4061-9F29-E743ED78386E}" srcId="{A450C796-2479-43E0-9D1E-CE30CCA6373C}" destId="{665945D0-7271-44D2-AC05-7E8CA29BC474}" srcOrd="0" destOrd="0" parTransId="{4FE5DB52-5BE5-4656-B23F-543D66FFAB44}" sibTransId="{43459465-A2D7-45C2-909C-AA23B9A7B7CB}"/>
    <dgm:cxn modelId="{E0053997-7FB6-4879-8B35-9E65D8EE4303}" type="presOf" srcId="{767AA961-DFAC-47F7-94B0-C80B7FAD1262}" destId="{3978A40E-4050-42CC-934A-0E7ACFDEB856}" srcOrd="1" destOrd="0" presId="urn:microsoft.com/office/officeart/2005/8/layout/hProcess7#1"/>
    <dgm:cxn modelId="{4C4A0B12-B815-4210-9D8A-7242761FAEAD}" type="presOf" srcId="{31CA3944-9A7B-4488-8150-F4379B7418F7}" destId="{C1AA725D-1AF5-4712-AAA1-B2219563628E}" srcOrd="1" destOrd="0" presId="urn:microsoft.com/office/officeart/2005/8/layout/hProcess7#1"/>
    <dgm:cxn modelId="{13F6586A-0C79-49CB-8FBF-16FA3CF20917}" type="presOf" srcId="{A450C796-2479-43E0-9D1E-CE30CCA6373C}" destId="{36F1C6A4-98C0-4AF5-8D3F-4D065C10B627}" srcOrd="0" destOrd="0" presId="urn:microsoft.com/office/officeart/2005/8/layout/hProcess7#1"/>
    <dgm:cxn modelId="{B9643233-65AD-4E8C-BE94-EBA513BD1CB6}" type="presOf" srcId="{665945D0-7271-44D2-AC05-7E8CA29BC474}" destId="{425BC789-E665-45EA-B474-C9DDA2ED8C8D}" srcOrd="0" destOrd="0" presId="urn:microsoft.com/office/officeart/2005/8/layout/hProcess7#1"/>
    <dgm:cxn modelId="{41109D9E-D6E1-4644-A125-FD5D82888A2E}" srcId="{72270F1C-7AC0-4749-AB76-54CDA32C8B6D}" destId="{31CA3944-9A7B-4488-8150-F4379B7418F7}" srcOrd="2" destOrd="0" parTransId="{8AA8992F-09B6-4A84-8DF2-940C991A38BD}" sibTransId="{3EFCF378-0482-476A-8C04-F06D2DB5F29A}"/>
    <dgm:cxn modelId="{E94F0C3B-87D1-4579-9C35-636E2E7E9C4C}" type="presOf" srcId="{A450C796-2479-43E0-9D1E-CE30CCA6373C}" destId="{711D51F4-9FC0-4C01-93BE-DDBE3567276B}" srcOrd="1" destOrd="0" presId="urn:microsoft.com/office/officeart/2005/8/layout/hProcess7#1"/>
    <dgm:cxn modelId="{FBB2FCF5-E3A0-475E-B1B7-3705E9793A19}" type="presOf" srcId="{72270F1C-7AC0-4749-AB76-54CDA32C8B6D}" destId="{83C0AC7B-D91D-46DC-A7AB-FDE5837177C3}" srcOrd="0" destOrd="0" presId="urn:microsoft.com/office/officeart/2005/8/layout/hProcess7#1"/>
    <dgm:cxn modelId="{DF0A650A-EEB9-4798-B436-4B07E3FB38C3}" type="presOf" srcId="{31CA3944-9A7B-4488-8150-F4379B7418F7}" destId="{2BE211A9-13F2-49A3-B21C-67622B95B806}" srcOrd="0" destOrd="0" presId="urn:microsoft.com/office/officeart/2005/8/layout/hProcess7#1"/>
    <dgm:cxn modelId="{A709DC54-B347-444D-97CC-E699AFFE9766}" type="presParOf" srcId="{83C0AC7B-D91D-46DC-A7AB-FDE5837177C3}" destId="{15BA7E9A-772C-4673-B74F-98AEFA98EF5F}" srcOrd="0" destOrd="0" presId="urn:microsoft.com/office/officeart/2005/8/layout/hProcess7#1"/>
    <dgm:cxn modelId="{3E7F48DF-F360-430F-B632-8829319C76D8}" type="presParOf" srcId="{15BA7E9A-772C-4673-B74F-98AEFA98EF5F}" destId="{37FEFAD8-D665-41E2-97A9-340BB9F02EBD}" srcOrd="0" destOrd="0" presId="urn:microsoft.com/office/officeart/2005/8/layout/hProcess7#1"/>
    <dgm:cxn modelId="{FBC68431-DA53-4678-B57D-D7833C1CBE2B}" type="presParOf" srcId="{15BA7E9A-772C-4673-B74F-98AEFA98EF5F}" destId="{3978A40E-4050-42CC-934A-0E7ACFDEB856}" srcOrd="1" destOrd="0" presId="urn:microsoft.com/office/officeart/2005/8/layout/hProcess7#1"/>
    <dgm:cxn modelId="{6C3E5ECE-72BE-4E19-8B24-A95E08D5657C}" type="presParOf" srcId="{15BA7E9A-772C-4673-B74F-98AEFA98EF5F}" destId="{F004E7CA-A711-4AF3-AD4D-06D4B7D6D7C9}" srcOrd="2" destOrd="0" presId="urn:microsoft.com/office/officeart/2005/8/layout/hProcess7#1"/>
    <dgm:cxn modelId="{5B044FBA-38AC-430F-87E6-F7E789617E10}" type="presParOf" srcId="{83C0AC7B-D91D-46DC-A7AB-FDE5837177C3}" destId="{19C6C583-3BC8-47BC-B94F-E3FAE68900E4}" srcOrd="1" destOrd="0" presId="urn:microsoft.com/office/officeart/2005/8/layout/hProcess7#1"/>
    <dgm:cxn modelId="{089EFD71-A27A-4D1B-9069-8705E3C7F70A}" type="presParOf" srcId="{83C0AC7B-D91D-46DC-A7AB-FDE5837177C3}" destId="{0B7AD393-2F5E-4B8B-82AF-06F30FE1E732}" srcOrd="2" destOrd="0" presId="urn:microsoft.com/office/officeart/2005/8/layout/hProcess7#1"/>
    <dgm:cxn modelId="{F6F0C416-1447-4A39-B4CD-0255CBCB42D9}" type="presParOf" srcId="{0B7AD393-2F5E-4B8B-82AF-06F30FE1E732}" destId="{8525D443-7CE3-44B0-B7BB-BDC1D3C6BCAF}" srcOrd="0" destOrd="0" presId="urn:microsoft.com/office/officeart/2005/8/layout/hProcess7#1"/>
    <dgm:cxn modelId="{10A2112A-329B-48BD-83D4-4AFC806E30D2}" type="presParOf" srcId="{0B7AD393-2F5E-4B8B-82AF-06F30FE1E732}" destId="{2CAD53B6-9D08-464D-92F8-A9D4CC61F37D}" srcOrd="1" destOrd="0" presId="urn:microsoft.com/office/officeart/2005/8/layout/hProcess7#1"/>
    <dgm:cxn modelId="{926F6349-3CC9-4E8D-9671-CCC2A751A63B}" type="presParOf" srcId="{0B7AD393-2F5E-4B8B-82AF-06F30FE1E732}" destId="{7D36DE5F-55D0-47F6-9AC1-0A4BE3DBFCCC}" srcOrd="2" destOrd="0" presId="urn:microsoft.com/office/officeart/2005/8/layout/hProcess7#1"/>
    <dgm:cxn modelId="{1D131D9F-5919-4360-83EF-11B1F2BA7262}" type="presParOf" srcId="{83C0AC7B-D91D-46DC-A7AB-FDE5837177C3}" destId="{3159B3B9-6C05-4424-BD72-1B08DF730534}" srcOrd="3" destOrd="0" presId="urn:microsoft.com/office/officeart/2005/8/layout/hProcess7#1"/>
    <dgm:cxn modelId="{7993448B-21E5-42AD-817C-FBFDE2463834}" type="presParOf" srcId="{83C0AC7B-D91D-46DC-A7AB-FDE5837177C3}" destId="{7912B176-9879-487A-A35C-D5E661FC461E}" srcOrd="4" destOrd="0" presId="urn:microsoft.com/office/officeart/2005/8/layout/hProcess7#1"/>
    <dgm:cxn modelId="{48429A1C-EC55-4DBA-AAD6-7CA3395E7BD0}" type="presParOf" srcId="{7912B176-9879-487A-A35C-D5E661FC461E}" destId="{36F1C6A4-98C0-4AF5-8D3F-4D065C10B627}" srcOrd="0" destOrd="0" presId="urn:microsoft.com/office/officeart/2005/8/layout/hProcess7#1"/>
    <dgm:cxn modelId="{BE0E1C9B-76C5-42D2-BB85-EDD4FEFA1B03}" type="presParOf" srcId="{7912B176-9879-487A-A35C-D5E661FC461E}" destId="{711D51F4-9FC0-4C01-93BE-DDBE3567276B}" srcOrd="1" destOrd="0" presId="urn:microsoft.com/office/officeart/2005/8/layout/hProcess7#1"/>
    <dgm:cxn modelId="{3C782EFC-4261-4B14-B365-2ED1F035BF18}" type="presParOf" srcId="{7912B176-9879-487A-A35C-D5E661FC461E}" destId="{425BC789-E665-45EA-B474-C9DDA2ED8C8D}" srcOrd="2" destOrd="0" presId="urn:microsoft.com/office/officeart/2005/8/layout/hProcess7#1"/>
    <dgm:cxn modelId="{B57702BE-C8C5-4FA2-AD21-16B349645062}" type="presParOf" srcId="{83C0AC7B-D91D-46DC-A7AB-FDE5837177C3}" destId="{C19425F9-538C-4E30-A131-D015FAFC2FA2}" srcOrd="5" destOrd="0" presId="urn:microsoft.com/office/officeart/2005/8/layout/hProcess7#1"/>
    <dgm:cxn modelId="{4CFE331C-ED10-4014-BF4E-2DCB8A4DBC8E}" type="presParOf" srcId="{83C0AC7B-D91D-46DC-A7AB-FDE5837177C3}" destId="{1C0725D1-2F78-4758-8687-7BB0FFCD5E12}" srcOrd="6" destOrd="0" presId="urn:microsoft.com/office/officeart/2005/8/layout/hProcess7#1"/>
    <dgm:cxn modelId="{8CF7B088-63B7-4775-9445-1E06711FC609}" type="presParOf" srcId="{1C0725D1-2F78-4758-8687-7BB0FFCD5E12}" destId="{B28927D2-A8EF-4CDC-A81A-0861358CE4C2}" srcOrd="0" destOrd="0" presId="urn:microsoft.com/office/officeart/2005/8/layout/hProcess7#1"/>
    <dgm:cxn modelId="{8913D34E-E647-4702-A2D6-1E2D93841EA8}" type="presParOf" srcId="{1C0725D1-2F78-4758-8687-7BB0FFCD5E12}" destId="{BDABE97D-2A77-43CA-A1D1-C3BB42DAD167}" srcOrd="1" destOrd="0" presId="urn:microsoft.com/office/officeart/2005/8/layout/hProcess7#1"/>
    <dgm:cxn modelId="{8C4F6775-F342-4400-B58F-E3BAE6BDDCBF}" type="presParOf" srcId="{1C0725D1-2F78-4758-8687-7BB0FFCD5E12}" destId="{305197BD-870C-402A-B011-E558C00E4B48}" srcOrd="2" destOrd="0" presId="urn:microsoft.com/office/officeart/2005/8/layout/hProcess7#1"/>
    <dgm:cxn modelId="{A01B46FC-5238-49C9-ABA5-6683D21F0175}" type="presParOf" srcId="{83C0AC7B-D91D-46DC-A7AB-FDE5837177C3}" destId="{787322DB-F015-4C63-B04D-0A177B035057}" srcOrd="7" destOrd="0" presId="urn:microsoft.com/office/officeart/2005/8/layout/hProcess7#1"/>
    <dgm:cxn modelId="{79195590-4BF8-4899-883F-8CF211B82174}" type="presParOf" srcId="{83C0AC7B-D91D-46DC-A7AB-FDE5837177C3}" destId="{2E49D394-285F-4CA2-85A8-07624397CC9A}" srcOrd="8" destOrd="0" presId="urn:microsoft.com/office/officeart/2005/8/layout/hProcess7#1"/>
    <dgm:cxn modelId="{DACD9935-05E4-429E-8E6A-FEBF3F3B5665}" type="presParOf" srcId="{2E49D394-285F-4CA2-85A8-07624397CC9A}" destId="{2BE211A9-13F2-49A3-B21C-67622B95B806}" srcOrd="0" destOrd="0" presId="urn:microsoft.com/office/officeart/2005/8/layout/hProcess7#1"/>
    <dgm:cxn modelId="{A389BE22-E05F-4C9C-A3FF-321B5B08BBC4}" type="presParOf" srcId="{2E49D394-285F-4CA2-85A8-07624397CC9A}" destId="{C1AA725D-1AF5-4712-AAA1-B2219563628E}" srcOrd="1" destOrd="0" presId="urn:microsoft.com/office/officeart/2005/8/layout/hProcess7#1"/>
    <dgm:cxn modelId="{4E6EA6AA-CBF7-4272-B095-FED4C56763AF}" type="presParOf" srcId="{2E49D394-285F-4CA2-85A8-07624397CC9A}" destId="{3007C786-0FDA-4549-843D-E5ABE594CD07}" srcOrd="2" destOrd="0" presId="urn:microsoft.com/office/officeart/2005/8/layout/hProcess7#1"/>
  </dgm:cxnLst>
  <dgm:bg>
    <a:solidFill>
      <a:schemeClr val="tx2">
        <a:lumMod val="75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2270F1C-7AC0-4749-AB76-54CDA32C8B6D}" type="doc">
      <dgm:prSet loTypeId="urn:microsoft.com/office/officeart/2005/8/layout/hProcess7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7AA961-DFAC-47F7-94B0-C80B7FAD126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dirty="0" smtClean="0">
              <a:latin typeface="+mj-lt"/>
            </a:rPr>
            <a:t>20</a:t>
          </a:r>
          <a:r>
            <a:rPr lang="en-US" sz="1600" dirty="0" smtClean="0">
              <a:latin typeface="+mj-lt"/>
            </a:rPr>
            <a:t>17</a:t>
          </a:r>
          <a:r>
            <a:rPr lang="ru-RU" sz="1600" dirty="0" smtClean="0">
              <a:latin typeface="+mj-lt"/>
            </a:rPr>
            <a:t> </a:t>
          </a:r>
          <a:r>
            <a:rPr lang="ru-RU" sz="1800" dirty="0" smtClean="0">
              <a:latin typeface="+mj-lt"/>
            </a:rPr>
            <a:t>год</a:t>
          </a:r>
          <a:endParaRPr lang="ru-RU" sz="1800" dirty="0">
            <a:latin typeface="+mj-lt"/>
          </a:endParaRPr>
        </a:p>
      </dgm:t>
    </dgm:pt>
    <dgm:pt modelId="{80B8461F-1944-4606-A143-56D1ADB7A9EE}" type="parTrans" cxnId="{4D34CE71-E438-415A-B9AE-51483240E71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CD9223D6-9569-4E81-803E-FF4249761E1F}" type="sibTrans" cxnId="{4D34CE71-E438-415A-B9AE-51483240E71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63B432F-0357-4CB7-A372-7C1C0C00E17D}">
      <dgm:prSet phldrT="[Текст]" custT="1"/>
      <dgm:spPr/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b="1" dirty="0" smtClean="0">
              <a:latin typeface="+mj-lt"/>
            </a:rPr>
            <a:t>438,8 </a:t>
          </a:r>
          <a:r>
            <a:rPr lang="ru-RU" sz="1800" b="1" dirty="0" err="1" smtClean="0">
              <a:latin typeface="+mj-lt"/>
            </a:rPr>
            <a:t>млн.рублей</a:t>
          </a:r>
          <a:endParaRPr lang="ru-RU" sz="1800" b="1" dirty="0">
            <a:latin typeface="+mj-lt"/>
          </a:endParaRPr>
        </a:p>
      </dgm:t>
    </dgm:pt>
    <dgm:pt modelId="{44963AA3-17C6-4435-BF13-377D57E0A4D4}" type="parTrans" cxnId="{0B6F9BB3-843D-4C34-953F-E84F1749349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6028D09-38F1-4F87-BE21-4D4BAB4BA7D8}" type="sibTrans" cxnId="{0B6F9BB3-843D-4C34-953F-E84F1749349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A450C796-2479-43E0-9D1E-CE30CCA6373C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201</a:t>
          </a:r>
          <a:r>
            <a:rPr lang="en-US" sz="1800" dirty="0" smtClean="0">
              <a:latin typeface="+mj-lt"/>
            </a:rPr>
            <a:t>8</a:t>
          </a:r>
          <a:r>
            <a:rPr lang="ru-RU" sz="1800" dirty="0" smtClean="0">
              <a:latin typeface="+mj-lt"/>
            </a:rPr>
            <a:t> год</a:t>
          </a:r>
          <a:endParaRPr lang="ru-RU" sz="1800" dirty="0">
            <a:latin typeface="+mj-lt"/>
          </a:endParaRPr>
        </a:p>
      </dgm:t>
    </dgm:pt>
    <dgm:pt modelId="{E3F42ED8-1C90-493E-B129-FAA5D7E3AE71}" type="parTrans" cxnId="{D14EC09A-D0F9-4B03-99D7-1FBDE2120B2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65320DA-482F-4438-84B0-98D4EFB8E41F}" type="sibTrans" cxnId="{D14EC09A-D0F9-4B03-99D7-1FBDE2120B2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665945D0-7271-44D2-AC05-7E8CA29BC47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b="1" dirty="0" smtClean="0">
              <a:latin typeface="+mj-lt"/>
            </a:rPr>
            <a:t>447,6  </a:t>
          </a:r>
          <a:r>
            <a:rPr lang="ru-RU" sz="1800" b="1" dirty="0" err="1" smtClean="0">
              <a:latin typeface="+mj-lt"/>
            </a:rPr>
            <a:t>млн.рублей</a:t>
          </a:r>
          <a:endParaRPr lang="ru-RU" sz="1800" b="1" dirty="0" smtClean="0">
            <a:latin typeface="+mj-lt"/>
          </a:endParaRPr>
        </a:p>
        <a:p>
          <a:pPr algn="l"/>
          <a:endParaRPr lang="ru-RU" sz="1800" dirty="0">
            <a:latin typeface="+mj-lt"/>
          </a:endParaRPr>
        </a:p>
      </dgm:t>
    </dgm:pt>
    <dgm:pt modelId="{4FE5DB52-5BE5-4656-B23F-543D66FFAB44}" type="parTrans" cxnId="{C0AA0C59-92CE-4061-9F29-E743ED78386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43459465-A2D7-45C2-909C-AA23B9A7B7CB}" type="sibTrans" cxnId="{C0AA0C59-92CE-4061-9F29-E743ED78386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1CA3944-9A7B-4488-8150-F4379B7418F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201</a:t>
          </a:r>
          <a:r>
            <a:rPr lang="en-US" sz="1800" dirty="0" smtClean="0">
              <a:latin typeface="+mj-lt"/>
            </a:rPr>
            <a:t>9</a:t>
          </a:r>
          <a:r>
            <a:rPr lang="ru-RU" sz="1800" dirty="0" smtClean="0">
              <a:latin typeface="+mj-lt"/>
            </a:rPr>
            <a:t> год</a:t>
          </a:r>
        </a:p>
        <a:p>
          <a:endParaRPr lang="ru-RU" sz="1800" dirty="0">
            <a:latin typeface="+mj-lt"/>
          </a:endParaRPr>
        </a:p>
      </dgm:t>
    </dgm:pt>
    <dgm:pt modelId="{8AA8992F-09B6-4A84-8DF2-940C991A38BD}" type="parTrans" cxnId="{41109D9E-D6E1-4644-A125-FD5D82888A2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EFCF378-0482-476A-8C04-F06D2DB5F29A}" type="sibTrans" cxnId="{41109D9E-D6E1-4644-A125-FD5D82888A2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3C889C8-4B3C-4C40-B873-879F9E3C40C5}">
      <dgm:prSet phldrT="[Текст]" custT="1"/>
      <dgm:spPr/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b="1" dirty="0" smtClean="0">
              <a:latin typeface="+mj-lt"/>
            </a:rPr>
            <a:t>447,7 </a:t>
          </a:r>
          <a:r>
            <a:rPr lang="ru-RU" sz="1800" b="1" dirty="0" err="1" smtClean="0">
              <a:latin typeface="+mj-lt"/>
            </a:rPr>
            <a:t>млн.рублей</a:t>
          </a:r>
          <a:endParaRPr lang="ru-RU" sz="1800" b="1" dirty="0">
            <a:latin typeface="+mj-lt"/>
          </a:endParaRPr>
        </a:p>
      </dgm:t>
    </dgm:pt>
    <dgm:pt modelId="{008AEE75-558A-4987-A1D5-8CD70DD64CF7}" type="parTrans" cxnId="{22B4E05D-EF63-47ED-B9E8-2C7BA6A559F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EA4857B-EEF9-4809-BC87-213696F9F8A2}" type="sibTrans" cxnId="{22B4E05D-EF63-47ED-B9E8-2C7BA6A559F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83C0AC7B-D91D-46DC-A7AB-FDE5837177C3}" type="pres">
      <dgm:prSet presAssocID="{72270F1C-7AC0-4749-AB76-54CDA32C8B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BA7E9A-772C-4673-B74F-98AEFA98EF5F}" type="pres">
      <dgm:prSet presAssocID="{767AA961-DFAC-47F7-94B0-C80B7FAD1262}" presName="compositeNode" presStyleCnt="0">
        <dgm:presLayoutVars>
          <dgm:bulletEnabled val="1"/>
        </dgm:presLayoutVars>
      </dgm:prSet>
      <dgm:spPr/>
    </dgm:pt>
    <dgm:pt modelId="{37FEFAD8-D665-41E2-97A9-340BB9F02EBD}" type="pres">
      <dgm:prSet presAssocID="{767AA961-DFAC-47F7-94B0-C80B7FAD1262}" presName="bgRect" presStyleLbl="node1" presStyleIdx="0" presStyleCnt="3" custScaleX="111224" custLinFactNeighborX="8881" custLinFactNeighborY="2212"/>
      <dgm:spPr/>
      <dgm:t>
        <a:bodyPr/>
        <a:lstStyle/>
        <a:p>
          <a:endParaRPr lang="ru-RU"/>
        </a:p>
      </dgm:t>
    </dgm:pt>
    <dgm:pt modelId="{3978A40E-4050-42CC-934A-0E7ACFDEB856}" type="pres">
      <dgm:prSet presAssocID="{767AA961-DFAC-47F7-94B0-C80B7FAD1262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4E7CA-A711-4AF3-AD4D-06D4B7D6D7C9}" type="pres">
      <dgm:prSet presAssocID="{767AA961-DFAC-47F7-94B0-C80B7FAD126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6C583-3BC8-47BC-B94F-E3FAE68900E4}" type="pres">
      <dgm:prSet presAssocID="{CD9223D6-9569-4E81-803E-FF4249761E1F}" presName="hSp" presStyleCnt="0"/>
      <dgm:spPr/>
    </dgm:pt>
    <dgm:pt modelId="{0B7AD393-2F5E-4B8B-82AF-06F30FE1E732}" type="pres">
      <dgm:prSet presAssocID="{CD9223D6-9569-4E81-803E-FF4249761E1F}" presName="vProcSp" presStyleCnt="0"/>
      <dgm:spPr/>
    </dgm:pt>
    <dgm:pt modelId="{8525D443-7CE3-44B0-B7BB-BDC1D3C6BCAF}" type="pres">
      <dgm:prSet presAssocID="{CD9223D6-9569-4E81-803E-FF4249761E1F}" presName="vSp1" presStyleCnt="0"/>
      <dgm:spPr/>
    </dgm:pt>
    <dgm:pt modelId="{2CAD53B6-9D08-464D-92F8-A9D4CC61F37D}" type="pres">
      <dgm:prSet presAssocID="{CD9223D6-9569-4E81-803E-FF4249761E1F}" presName="simulatedConn" presStyleLbl="solidFgAcc1" presStyleIdx="0" presStyleCnt="2" custScaleX="96148" custScaleY="170076" custLinFactY="-165934" custLinFactNeighborX="-12935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7D36DE5F-55D0-47F6-9AC1-0A4BE3DBFCCC}" type="pres">
      <dgm:prSet presAssocID="{CD9223D6-9569-4E81-803E-FF4249761E1F}" presName="vSp2" presStyleCnt="0"/>
      <dgm:spPr/>
    </dgm:pt>
    <dgm:pt modelId="{3159B3B9-6C05-4424-BD72-1B08DF730534}" type="pres">
      <dgm:prSet presAssocID="{CD9223D6-9569-4E81-803E-FF4249761E1F}" presName="sibTrans" presStyleCnt="0"/>
      <dgm:spPr/>
    </dgm:pt>
    <dgm:pt modelId="{7912B176-9879-487A-A35C-D5E661FC461E}" type="pres">
      <dgm:prSet presAssocID="{A450C796-2479-43E0-9D1E-CE30CCA6373C}" presName="compositeNode" presStyleCnt="0">
        <dgm:presLayoutVars>
          <dgm:bulletEnabled val="1"/>
        </dgm:presLayoutVars>
      </dgm:prSet>
      <dgm:spPr/>
    </dgm:pt>
    <dgm:pt modelId="{36F1C6A4-98C0-4AF5-8D3F-4D065C10B627}" type="pres">
      <dgm:prSet presAssocID="{A450C796-2479-43E0-9D1E-CE30CCA6373C}" presName="bgRect" presStyleLbl="node1" presStyleIdx="1" presStyleCnt="3"/>
      <dgm:spPr/>
      <dgm:t>
        <a:bodyPr/>
        <a:lstStyle/>
        <a:p>
          <a:endParaRPr lang="ru-RU"/>
        </a:p>
      </dgm:t>
    </dgm:pt>
    <dgm:pt modelId="{711D51F4-9FC0-4C01-93BE-DDBE3567276B}" type="pres">
      <dgm:prSet presAssocID="{A450C796-2479-43E0-9D1E-CE30CCA6373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BC789-E665-45EA-B474-C9DDA2ED8C8D}" type="pres">
      <dgm:prSet presAssocID="{A450C796-2479-43E0-9D1E-CE30CCA6373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425F9-538C-4E30-A131-D015FAFC2FA2}" type="pres">
      <dgm:prSet presAssocID="{565320DA-482F-4438-84B0-98D4EFB8E41F}" presName="hSp" presStyleCnt="0"/>
      <dgm:spPr/>
    </dgm:pt>
    <dgm:pt modelId="{1C0725D1-2F78-4758-8687-7BB0FFCD5E12}" type="pres">
      <dgm:prSet presAssocID="{565320DA-482F-4438-84B0-98D4EFB8E41F}" presName="vProcSp" presStyleCnt="0"/>
      <dgm:spPr/>
    </dgm:pt>
    <dgm:pt modelId="{B28927D2-A8EF-4CDC-A81A-0861358CE4C2}" type="pres">
      <dgm:prSet presAssocID="{565320DA-482F-4438-84B0-98D4EFB8E41F}" presName="vSp1" presStyleCnt="0"/>
      <dgm:spPr/>
    </dgm:pt>
    <dgm:pt modelId="{BDABE97D-2A77-43CA-A1D1-C3BB42DAD167}" type="pres">
      <dgm:prSet presAssocID="{565320DA-482F-4438-84B0-98D4EFB8E41F}" presName="simulatedConn" presStyleLbl="solidFgAcc1" presStyleIdx="1" presStyleCnt="2" custLinFactY="-153867" custLinFactNeighborX="-13936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305197BD-870C-402A-B011-E558C00E4B48}" type="pres">
      <dgm:prSet presAssocID="{565320DA-482F-4438-84B0-98D4EFB8E41F}" presName="vSp2" presStyleCnt="0"/>
      <dgm:spPr/>
    </dgm:pt>
    <dgm:pt modelId="{787322DB-F015-4C63-B04D-0A177B035057}" type="pres">
      <dgm:prSet presAssocID="{565320DA-482F-4438-84B0-98D4EFB8E41F}" presName="sibTrans" presStyleCnt="0"/>
      <dgm:spPr/>
    </dgm:pt>
    <dgm:pt modelId="{2E49D394-285F-4CA2-85A8-07624397CC9A}" type="pres">
      <dgm:prSet presAssocID="{31CA3944-9A7B-4488-8150-F4379B7418F7}" presName="compositeNode" presStyleCnt="0">
        <dgm:presLayoutVars>
          <dgm:bulletEnabled val="1"/>
        </dgm:presLayoutVars>
      </dgm:prSet>
      <dgm:spPr/>
    </dgm:pt>
    <dgm:pt modelId="{2BE211A9-13F2-49A3-B21C-67622B95B806}" type="pres">
      <dgm:prSet presAssocID="{31CA3944-9A7B-4488-8150-F4379B7418F7}" presName="bgRect" presStyleLbl="node1" presStyleIdx="2" presStyleCnt="3" custScaleX="102537" custLinFactNeighborX="-3282"/>
      <dgm:spPr/>
      <dgm:t>
        <a:bodyPr/>
        <a:lstStyle/>
        <a:p>
          <a:endParaRPr lang="ru-RU"/>
        </a:p>
      </dgm:t>
    </dgm:pt>
    <dgm:pt modelId="{C1AA725D-1AF5-4712-AAA1-B2219563628E}" type="pres">
      <dgm:prSet presAssocID="{31CA3944-9A7B-4488-8150-F4379B7418F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7C786-0FDA-4549-843D-E5ABE594CD07}" type="pres">
      <dgm:prSet presAssocID="{31CA3944-9A7B-4488-8150-F4379B7418F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305902-B7EC-452B-B761-076FA7525FC0}" type="presOf" srcId="{A450C796-2479-43E0-9D1E-CE30CCA6373C}" destId="{36F1C6A4-98C0-4AF5-8D3F-4D065C10B627}" srcOrd="0" destOrd="0" presId="urn:microsoft.com/office/officeart/2005/8/layout/hProcess7#1"/>
    <dgm:cxn modelId="{D14EC09A-D0F9-4B03-99D7-1FBDE2120B26}" srcId="{72270F1C-7AC0-4749-AB76-54CDA32C8B6D}" destId="{A450C796-2479-43E0-9D1E-CE30CCA6373C}" srcOrd="1" destOrd="0" parTransId="{E3F42ED8-1C90-493E-B129-FAA5D7E3AE71}" sibTransId="{565320DA-482F-4438-84B0-98D4EFB8E41F}"/>
    <dgm:cxn modelId="{BC99D19B-0DFD-4388-B593-C116FA1C6BC9}" type="presOf" srcId="{D63B432F-0357-4CB7-A372-7C1C0C00E17D}" destId="{F004E7CA-A711-4AF3-AD4D-06D4B7D6D7C9}" srcOrd="0" destOrd="0" presId="urn:microsoft.com/office/officeart/2005/8/layout/hProcess7#1"/>
    <dgm:cxn modelId="{22B4E05D-EF63-47ED-B9E8-2C7BA6A559F7}" srcId="{31CA3944-9A7B-4488-8150-F4379B7418F7}" destId="{53C889C8-4B3C-4C40-B873-879F9E3C40C5}" srcOrd="0" destOrd="0" parTransId="{008AEE75-558A-4987-A1D5-8CD70DD64CF7}" sibTransId="{5EA4857B-EEF9-4809-BC87-213696F9F8A2}"/>
    <dgm:cxn modelId="{1501F30E-64EE-42B2-BF94-FA194AA0B591}" type="presOf" srcId="{767AA961-DFAC-47F7-94B0-C80B7FAD1262}" destId="{37FEFAD8-D665-41E2-97A9-340BB9F02EBD}" srcOrd="0" destOrd="0" presId="urn:microsoft.com/office/officeart/2005/8/layout/hProcess7#1"/>
    <dgm:cxn modelId="{0B6F9BB3-843D-4C34-953F-E84F1749349D}" srcId="{767AA961-DFAC-47F7-94B0-C80B7FAD1262}" destId="{D63B432F-0357-4CB7-A372-7C1C0C00E17D}" srcOrd="0" destOrd="0" parTransId="{44963AA3-17C6-4435-BF13-377D57E0A4D4}" sibTransId="{D6028D09-38F1-4F87-BE21-4D4BAB4BA7D8}"/>
    <dgm:cxn modelId="{A22063D9-604C-4AF7-8C69-5C81DDC8068F}" type="presOf" srcId="{665945D0-7271-44D2-AC05-7E8CA29BC474}" destId="{425BC789-E665-45EA-B474-C9DDA2ED8C8D}" srcOrd="0" destOrd="0" presId="urn:microsoft.com/office/officeart/2005/8/layout/hProcess7#1"/>
    <dgm:cxn modelId="{663F4BFE-B029-404B-A297-C31BCA35A2E5}" type="presOf" srcId="{31CA3944-9A7B-4488-8150-F4379B7418F7}" destId="{2BE211A9-13F2-49A3-B21C-67622B95B806}" srcOrd="0" destOrd="0" presId="urn:microsoft.com/office/officeart/2005/8/layout/hProcess7#1"/>
    <dgm:cxn modelId="{B8BD78C5-6DB6-4375-8DC9-22A998D1CACA}" type="presOf" srcId="{A450C796-2479-43E0-9D1E-CE30CCA6373C}" destId="{711D51F4-9FC0-4C01-93BE-DDBE3567276B}" srcOrd="1" destOrd="0" presId="urn:microsoft.com/office/officeart/2005/8/layout/hProcess7#1"/>
    <dgm:cxn modelId="{AFC7CC5A-0B1C-4AAC-B35D-D5E33111B737}" type="presOf" srcId="{767AA961-DFAC-47F7-94B0-C80B7FAD1262}" destId="{3978A40E-4050-42CC-934A-0E7ACFDEB856}" srcOrd="1" destOrd="0" presId="urn:microsoft.com/office/officeart/2005/8/layout/hProcess7#1"/>
    <dgm:cxn modelId="{4D34CE71-E438-415A-B9AE-51483240E713}" srcId="{72270F1C-7AC0-4749-AB76-54CDA32C8B6D}" destId="{767AA961-DFAC-47F7-94B0-C80B7FAD1262}" srcOrd="0" destOrd="0" parTransId="{80B8461F-1944-4606-A143-56D1ADB7A9EE}" sibTransId="{CD9223D6-9569-4E81-803E-FF4249761E1F}"/>
    <dgm:cxn modelId="{343DD643-CC77-46B7-B98B-FC98265F5B3A}" type="presOf" srcId="{31CA3944-9A7B-4488-8150-F4379B7418F7}" destId="{C1AA725D-1AF5-4712-AAA1-B2219563628E}" srcOrd="1" destOrd="0" presId="urn:microsoft.com/office/officeart/2005/8/layout/hProcess7#1"/>
    <dgm:cxn modelId="{C0AA0C59-92CE-4061-9F29-E743ED78386E}" srcId="{A450C796-2479-43E0-9D1E-CE30CCA6373C}" destId="{665945D0-7271-44D2-AC05-7E8CA29BC474}" srcOrd="0" destOrd="0" parTransId="{4FE5DB52-5BE5-4656-B23F-543D66FFAB44}" sibTransId="{43459465-A2D7-45C2-909C-AA23B9A7B7CB}"/>
    <dgm:cxn modelId="{41109D9E-D6E1-4644-A125-FD5D82888A2E}" srcId="{72270F1C-7AC0-4749-AB76-54CDA32C8B6D}" destId="{31CA3944-9A7B-4488-8150-F4379B7418F7}" srcOrd="2" destOrd="0" parTransId="{8AA8992F-09B6-4A84-8DF2-940C991A38BD}" sibTransId="{3EFCF378-0482-476A-8C04-F06D2DB5F29A}"/>
    <dgm:cxn modelId="{2C238A32-BC0E-48A1-B61A-EBCEBE989455}" type="presOf" srcId="{72270F1C-7AC0-4749-AB76-54CDA32C8B6D}" destId="{83C0AC7B-D91D-46DC-A7AB-FDE5837177C3}" srcOrd="0" destOrd="0" presId="urn:microsoft.com/office/officeart/2005/8/layout/hProcess7#1"/>
    <dgm:cxn modelId="{63C7C4FB-4C65-49DC-A193-6F0CFC64C132}" type="presOf" srcId="{53C889C8-4B3C-4C40-B873-879F9E3C40C5}" destId="{3007C786-0FDA-4549-843D-E5ABE594CD07}" srcOrd="0" destOrd="0" presId="urn:microsoft.com/office/officeart/2005/8/layout/hProcess7#1"/>
    <dgm:cxn modelId="{100733F9-23BD-4352-A4F8-D57271E4AAD3}" type="presParOf" srcId="{83C0AC7B-D91D-46DC-A7AB-FDE5837177C3}" destId="{15BA7E9A-772C-4673-B74F-98AEFA98EF5F}" srcOrd="0" destOrd="0" presId="urn:microsoft.com/office/officeart/2005/8/layout/hProcess7#1"/>
    <dgm:cxn modelId="{84D60B36-6AB2-404A-B5B5-97E1830EAEDE}" type="presParOf" srcId="{15BA7E9A-772C-4673-B74F-98AEFA98EF5F}" destId="{37FEFAD8-D665-41E2-97A9-340BB9F02EBD}" srcOrd="0" destOrd="0" presId="urn:microsoft.com/office/officeart/2005/8/layout/hProcess7#1"/>
    <dgm:cxn modelId="{D365ACA4-7EB7-4E70-A95E-7ADB69953E2C}" type="presParOf" srcId="{15BA7E9A-772C-4673-B74F-98AEFA98EF5F}" destId="{3978A40E-4050-42CC-934A-0E7ACFDEB856}" srcOrd="1" destOrd="0" presId="urn:microsoft.com/office/officeart/2005/8/layout/hProcess7#1"/>
    <dgm:cxn modelId="{02722F37-5A29-4864-9AD2-908F39A705E1}" type="presParOf" srcId="{15BA7E9A-772C-4673-B74F-98AEFA98EF5F}" destId="{F004E7CA-A711-4AF3-AD4D-06D4B7D6D7C9}" srcOrd="2" destOrd="0" presId="urn:microsoft.com/office/officeart/2005/8/layout/hProcess7#1"/>
    <dgm:cxn modelId="{BFF0447F-B710-4A57-ACBF-B62F21B61046}" type="presParOf" srcId="{83C0AC7B-D91D-46DC-A7AB-FDE5837177C3}" destId="{19C6C583-3BC8-47BC-B94F-E3FAE68900E4}" srcOrd="1" destOrd="0" presId="urn:microsoft.com/office/officeart/2005/8/layout/hProcess7#1"/>
    <dgm:cxn modelId="{F7F8B3C1-5CA6-4136-9ED9-4D4B9BA0861D}" type="presParOf" srcId="{83C0AC7B-D91D-46DC-A7AB-FDE5837177C3}" destId="{0B7AD393-2F5E-4B8B-82AF-06F30FE1E732}" srcOrd="2" destOrd="0" presId="urn:microsoft.com/office/officeart/2005/8/layout/hProcess7#1"/>
    <dgm:cxn modelId="{AE21F174-E48B-473C-B53B-F7F350796EDE}" type="presParOf" srcId="{0B7AD393-2F5E-4B8B-82AF-06F30FE1E732}" destId="{8525D443-7CE3-44B0-B7BB-BDC1D3C6BCAF}" srcOrd="0" destOrd="0" presId="urn:microsoft.com/office/officeart/2005/8/layout/hProcess7#1"/>
    <dgm:cxn modelId="{1AA90F34-0C93-4565-BB12-DC0CE96D7AB6}" type="presParOf" srcId="{0B7AD393-2F5E-4B8B-82AF-06F30FE1E732}" destId="{2CAD53B6-9D08-464D-92F8-A9D4CC61F37D}" srcOrd="1" destOrd="0" presId="urn:microsoft.com/office/officeart/2005/8/layout/hProcess7#1"/>
    <dgm:cxn modelId="{C5948BBF-0347-4098-9BE6-01FECF289591}" type="presParOf" srcId="{0B7AD393-2F5E-4B8B-82AF-06F30FE1E732}" destId="{7D36DE5F-55D0-47F6-9AC1-0A4BE3DBFCCC}" srcOrd="2" destOrd="0" presId="urn:microsoft.com/office/officeart/2005/8/layout/hProcess7#1"/>
    <dgm:cxn modelId="{E82EDF7A-39AE-43A7-857B-1F4230BD2E2F}" type="presParOf" srcId="{83C0AC7B-D91D-46DC-A7AB-FDE5837177C3}" destId="{3159B3B9-6C05-4424-BD72-1B08DF730534}" srcOrd="3" destOrd="0" presId="urn:microsoft.com/office/officeart/2005/8/layout/hProcess7#1"/>
    <dgm:cxn modelId="{D47F259B-AED4-4E83-8BF4-6885409F4DF1}" type="presParOf" srcId="{83C0AC7B-D91D-46DC-A7AB-FDE5837177C3}" destId="{7912B176-9879-487A-A35C-D5E661FC461E}" srcOrd="4" destOrd="0" presId="urn:microsoft.com/office/officeart/2005/8/layout/hProcess7#1"/>
    <dgm:cxn modelId="{D33EFAC4-CE22-460C-953C-963159A67B4A}" type="presParOf" srcId="{7912B176-9879-487A-A35C-D5E661FC461E}" destId="{36F1C6A4-98C0-4AF5-8D3F-4D065C10B627}" srcOrd="0" destOrd="0" presId="urn:microsoft.com/office/officeart/2005/8/layout/hProcess7#1"/>
    <dgm:cxn modelId="{ECAEB3B6-8ACE-49D7-AF20-054E910C200C}" type="presParOf" srcId="{7912B176-9879-487A-A35C-D5E661FC461E}" destId="{711D51F4-9FC0-4C01-93BE-DDBE3567276B}" srcOrd="1" destOrd="0" presId="urn:microsoft.com/office/officeart/2005/8/layout/hProcess7#1"/>
    <dgm:cxn modelId="{0634053D-6F4E-4C49-AD86-87CB04B50430}" type="presParOf" srcId="{7912B176-9879-487A-A35C-D5E661FC461E}" destId="{425BC789-E665-45EA-B474-C9DDA2ED8C8D}" srcOrd="2" destOrd="0" presId="urn:microsoft.com/office/officeart/2005/8/layout/hProcess7#1"/>
    <dgm:cxn modelId="{C5116916-8D37-421A-B30E-508794D2B4F4}" type="presParOf" srcId="{83C0AC7B-D91D-46DC-A7AB-FDE5837177C3}" destId="{C19425F9-538C-4E30-A131-D015FAFC2FA2}" srcOrd="5" destOrd="0" presId="urn:microsoft.com/office/officeart/2005/8/layout/hProcess7#1"/>
    <dgm:cxn modelId="{84EB99B6-9774-494F-843D-0B48A1EDD473}" type="presParOf" srcId="{83C0AC7B-D91D-46DC-A7AB-FDE5837177C3}" destId="{1C0725D1-2F78-4758-8687-7BB0FFCD5E12}" srcOrd="6" destOrd="0" presId="urn:microsoft.com/office/officeart/2005/8/layout/hProcess7#1"/>
    <dgm:cxn modelId="{4CEB49F6-A449-464D-A104-309E4D7458DD}" type="presParOf" srcId="{1C0725D1-2F78-4758-8687-7BB0FFCD5E12}" destId="{B28927D2-A8EF-4CDC-A81A-0861358CE4C2}" srcOrd="0" destOrd="0" presId="urn:microsoft.com/office/officeart/2005/8/layout/hProcess7#1"/>
    <dgm:cxn modelId="{43A15D73-1B4E-4F91-B515-D69A3C8E5021}" type="presParOf" srcId="{1C0725D1-2F78-4758-8687-7BB0FFCD5E12}" destId="{BDABE97D-2A77-43CA-A1D1-C3BB42DAD167}" srcOrd="1" destOrd="0" presId="urn:microsoft.com/office/officeart/2005/8/layout/hProcess7#1"/>
    <dgm:cxn modelId="{67EF7200-FD82-4200-8793-0AF788F1C5DF}" type="presParOf" srcId="{1C0725D1-2F78-4758-8687-7BB0FFCD5E12}" destId="{305197BD-870C-402A-B011-E558C00E4B48}" srcOrd="2" destOrd="0" presId="urn:microsoft.com/office/officeart/2005/8/layout/hProcess7#1"/>
    <dgm:cxn modelId="{142514DF-C769-4A52-9AB4-04DB16D8809F}" type="presParOf" srcId="{83C0AC7B-D91D-46DC-A7AB-FDE5837177C3}" destId="{787322DB-F015-4C63-B04D-0A177B035057}" srcOrd="7" destOrd="0" presId="urn:microsoft.com/office/officeart/2005/8/layout/hProcess7#1"/>
    <dgm:cxn modelId="{F1C1D1A3-1340-4BCB-B7A7-FF763B6FBD19}" type="presParOf" srcId="{83C0AC7B-D91D-46DC-A7AB-FDE5837177C3}" destId="{2E49D394-285F-4CA2-85A8-07624397CC9A}" srcOrd="8" destOrd="0" presId="urn:microsoft.com/office/officeart/2005/8/layout/hProcess7#1"/>
    <dgm:cxn modelId="{373F83BA-E19B-421C-8F50-B995330FD5E5}" type="presParOf" srcId="{2E49D394-285F-4CA2-85A8-07624397CC9A}" destId="{2BE211A9-13F2-49A3-B21C-67622B95B806}" srcOrd="0" destOrd="0" presId="urn:microsoft.com/office/officeart/2005/8/layout/hProcess7#1"/>
    <dgm:cxn modelId="{86962C83-216E-4E75-BBD4-1A14B6F180B5}" type="presParOf" srcId="{2E49D394-285F-4CA2-85A8-07624397CC9A}" destId="{C1AA725D-1AF5-4712-AAA1-B2219563628E}" srcOrd="1" destOrd="0" presId="urn:microsoft.com/office/officeart/2005/8/layout/hProcess7#1"/>
    <dgm:cxn modelId="{080FB3F0-C146-425F-931A-0D1BC6721C06}" type="presParOf" srcId="{2E49D394-285F-4CA2-85A8-07624397CC9A}" destId="{3007C786-0FDA-4549-843D-E5ABE594CD07}" srcOrd="2" destOrd="0" presId="urn:microsoft.com/office/officeart/2005/8/layout/hProcess7#1"/>
  </dgm:cxnLst>
  <dgm:bg>
    <a:solidFill>
      <a:schemeClr val="tx2">
        <a:lumMod val="75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973B7D-3A01-4A15-A87C-CE5D52EF74AD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02DB8F-518C-4AE6-B872-4F9F0CE85660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accent1">
                  <a:lumMod val="50000"/>
                </a:schemeClr>
              </a:solidFill>
            </a:rPr>
            <a:t>Обеспечение духовно- нравственного развития молодёжи – 0,9 млн рублей</a:t>
          </a:r>
          <a:endParaRPr lang="ru-RU" sz="1400" dirty="0">
            <a:solidFill>
              <a:schemeClr val="accent1">
                <a:lumMod val="50000"/>
              </a:schemeClr>
            </a:solidFill>
          </a:endParaRPr>
        </a:p>
      </dgm:t>
    </dgm:pt>
    <dgm:pt modelId="{B92072E5-B51D-4043-89B2-A52AA849E1B9}" type="parTrans" cxnId="{2AB3DB70-AF17-4EB1-ABDE-E5DAD9EA1BE0}">
      <dgm:prSet/>
      <dgm:spPr/>
      <dgm:t>
        <a:bodyPr/>
        <a:lstStyle/>
        <a:p>
          <a:endParaRPr lang="ru-RU"/>
        </a:p>
      </dgm:t>
    </dgm:pt>
    <dgm:pt modelId="{DFCEE74E-0D5D-494E-8C41-7772FBB93FD4}" type="sibTrans" cxnId="{2AB3DB70-AF17-4EB1-ABDE-E5DAD9EA1BE0}">
      <dgm:prSet/>
      <dgm:spPr/>
      <dgm:t>
        <a:bodyPr/>
        <a:lstStyle/>
        <a:p>
          <a:endParaRPr lang="ru-RU"/>
        </a:p>
      </dgm:t>
    </dgm:pt>
    <dgm:pt modelId="{601E1587-FAEF-4300-B6B9-3FA04EF11473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accent1">
                  <a:lumMod val="50000"/>
                </a:schemeClr>
              </a:solidFill>
            </a:rPr>
            <a:t>Обеспечение профилактики безнадзорности, беспризорности и правонарушений  - 1,7 млн. рублей</a:t>
          </a:r>
          <a:endParaRPr lang="ru-RU" sz="1400" dirty="0">
            <a:solidFill>
              <a:schemeClr val="accent1">
                <a:lumMod val="50000"/>
              </a:schemeClr>
            </a:solidFill>
          </a:endParaRPr>
        </a:p>
      </dgm:t>
    </dgm:pt>
    <dgm:pt modelId="{2D2B483D-59E8-4680-9312-1B179868CCF6}" type="parTrans" cxnId="{72F62ED5-023D-47CE-AD35-DAB48CAF1AA7}">
      <dgm:prSet/>
      <dgm:spPr/>
      <dgm:t>
        <a:bodyPr/>
        <a:lstStyle/>
        <a:p>
          <a:endParaRPr lang="ru-RU"/>
        </a:p>
      </dgm:t>
    </dgm:pt>
    <dgm:pt modelId="{E232DE2D-F461-4D43-AFBF-607F74628B59}" type="sibTrans" cxnId="{72F62ED5-023D-47CE-AD35-DAB48CAF1AA7}">
      <dgm:prSet/>
      <dgm:spPr/>
      <dgm:t>
        <a:bodyPr/>
        <a:lstStyle/>
        <a:p>
          <a:endParaRPr lang="ru-RU"/>
        </a:p>
      </dgm:t>
    </dgm:pt>
    <dgm:pt modelId="{53DE825D-2C87-4F7C-BD7B-29D1B3F8A369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sz="1400" dirty="0" smtClean="0">
              <a:solidFill>
                <a:schemeClr val="accent1">
                  <a:lumMod val="50000"/>
                </a:schemeClr>
              </a:solidFill>
            </a:rPr>
            <a:t>Обеспечение условий для выявления и развития талантливых детей – 1,5 млн. рублей</a:t>
          </a:r>
          <a:endParaRPr lang="ru-RU" sz="1400" dirty="0">
            <a:solidFill>
              <a:schemeClr val="accent1">
                <a:lumMod val="50000"/>
              </a:schemeClr>
            </a:solidFill>
          </a:endParaRPr>
        </a:p>
      </dgm:t>
    </dgm:pt>
    <dgm:pt modelId="{0E4C5C94-5CC3-44E0-85F7-FED9A299D005}" type="parTrans" cxnId="{37F5F0CB-8959-4285-90E5-CE6FC0C2DAF1}">
      <dgm:prSet/>
      <dgm:spPr/>
      <dgm:t>
        <a:bodyPr/>
        <a:lstStyle/>
        <a:p>
          <a:endParaRPr lang="ru-RU"/>
        </a:p>
      </dgm:t>
    </dgm:pt>
    <dgm:pt modelId="{78906851-0986-4519-9357-C1D57BEE9E40}" type="sibTrans" cxnId="{37F5F0CB-8959-4285-90E5-CE6FC0C2DAF1}">
      <dgm:prSet/>
      <dgm:spPr/>
      <dgm:t>
        <a:bodyPr/>
        <a:lstStyle/>
        <a:p>
          <a:endParaRPr lang="ru-RU"/>
        </a:p>
      </dgm:t>
    </dgm:pt>
    <dgm:pt modelId="{47E6F9CA-BDE5-483F-AEFE-360BEB377324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accent1">
                  <a:lumMod val="50000"/>
                </a:schemeClr>
              </a:solidFill>
            </a:rPr>
            <a:t>Организация работы лагерей с дневным пребыванием, труда и отдыха, палаточного отдыха, в краевых и муниципальных профильных сменах на оздоровительных организаций – 22,7 млн. рублей</a:t>
          </a:r>
          <a:endParaRPr lang="ru-RU" sz="1400" dirty="0">
            <a:solidFill>
              <a:schemeClr val="accent1">
                <a:lumMod val="50000"/>
              </a:schemeClr>
            </a:solidFill>
          </a:endParaRPr>
        </a:p>
      </dgm:t>
    </dgm:pt>
    <dgm:pt modelId="{8DE1E70E-5CF6-4B55-8D21-3892566FD63C}" type="parTrans" cxnId="{F86EC1B4-C00F-4904-895F-82AF5A49F795}">
      <dgm:prSet/>
      <dgm:spPr/>
      <dgm:t>
        <a:bodyPr/>
        <a:lstStyle/>
        <a:p>
          <a:endParaRPr lang="ru-RU"/>
        </a:p>
      </dgm:t>
    </dgm:pt>
    <dgm:pt modelId="{6904109C-C3A6-4292-9D08-C439D585B580}" type="sibTrans" cxnId="{F86EC1B4-C00F-4904-895F-82AF5A49F795}">
      <dgm:prSet/>
      <dgm:spPr/>
      <dgm:t>
        <a:bodyPr/>
        <a:lstStyle/>
        <a:p>
          <a:endParaRPr lang="ru-RU"/>
        </a:p>
      </dgm:t>
    </dgm:pt>
    <dgm:pt modelId="{92FB6197-FF68-4239-B149-A841099315B8}" type="pres">
      <dgm:prSet presAssocID="{55973B7D-3A01-4A15-A87C-CE5D52EF74A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2E03050-1597-4378-A426-5EC6B0793C6C}" type="pres">
      <dgm:prSet presAssocID="{55973B7D-3A01-4A15-A87C-CE5D52EF74AD}" presName="Name1" presStyleCnt="0"/>
      <dgm:spPr/>
    </dgm:pt>
    <dgm:pt modelId="{35A4B2FC-F939-4D0D-922C-F0BE7E5DB06B}" type="pres">
      <dgm:prSet presAssocID="{55973B7D-3A01-4A15-A87C-CE5D52EF74AD}" presName="cycle" presStyleCnt="0"/>
      <dgm:spPr/>
    </dgm:pt>
    <dgm:pt modelId="{93785561-E243-49FE-8CDC-E499D7E40564}" type="pres">
      <dgm:prSet presAssocID="{55973B7D-3A01-4A15-A87C-CE5D52EF74AD}" presName="srcNode" presStyleLbl="node1" presStyleIdx="0" presStyleCnt="4"/>
      <dgm:spPr/>
    </dgm:pt>
    <dgm:pt modelId="{86C33BBD-2E92-4E1B-A5CF-6821AA90D27F}" type="pres">
      <dgm:prSet presAssocID="{55973B7D-3A01-4A15-A87C-CE5D52EF74AD}" presName="conn" presStyleLbl="parChTrans1D2" presStyleIdx="0" presStyleCnt="1"/>
      <dgm:spPr/>
      <dgm:t>
        <a:bodyPr/>
        <a:lstStyle/>
        <a:p>
          <a:endParaRPr lang="ru-RU"/>
        </a:p>
      </dgm:t>
    </dgm:pt>
    <dgm:pt modelId="{C1747A2C-5D0E-4C32-996A-91FF8BF123DE}" type="pres">
      <dgm:prSet presAssocID="{55973B7D-3A01-4A15-A87C-CE5D52EF74AD}" presName="extraNode" presStyleLbl="node1" presStyleIdx="0" presStyleCnt="4"/>
      <dgm:spPr/>
    </dgm:pt>
    <dgm:pt modelId="{0D082D17-6014-46D9-A7F5-59C037BCC2C1}" type="pres">
      <dgm:prSet presAssocID="{55973B7D-3A01-4A15-A87C-CE5D52EF74AD}" presName="dstNode" presStyleLbl="node1" presStyleIdx="0" presStyleCnt="4"/>
      <dgm:spPr/>
    </dgm:pt>
    <dgm:pt modelId="{D6A4640C-DB96-4560-B66A-0594078BAAF2}" type="pres">
      <dgm:prSet presAssocID="{2902DB8F-518C-4AE6-B872-4F9F0CE85660}" presName="text_1" presStyleLbl="node1" presStyleIdx="0" presStyleCnt="4" custScaleX="93734" custLinFactNeighborX="38" custLinFactNeighborY="-3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60DD19-B904-443F-9B46-0897BA733432}" type="pres">
      <dgm:prSet presAssocID="{2902DB8F-518C-4AE6-B872-4F9F0CE85660}" presName="accent_1" presStyleCnt="0"/>
      <dgm:spPr/>
    </dgm:pt>
    <dgm:pt modelId="{6C8D2454-982E-43AC-A3F4-6ABD671D51F0}" type="pres">
      <dgm:prSet presAssocID="{2902DB8F-518C-4AE6-B872-4F9F0CE85660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0B6B56D-2C91-4833-9988-0134C1C72F79}" type="pres">
      <dgm:prSet presAssocID="{601E1587-FAEF-4300-B6B9-3FA04EF11473}" presName="text_2" presStyleLbl="node1" presStyleIdx="1" presStyleCnt="4" custScaleX="94596" custLinFactNeighborX="-1321" custLinFactNeighborY="-17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085B98-8941-4043-9611-4C301FFA2A6F}" type="pres">
      <dgm:prSet presAssocID="{601E1587-FAEF-4300-B6B9-3FA04EF11473}" presName="accent_2" presStyleCnt="0"/>
      <dgm:spPr/>
    </dgm:pt>
    <dgm:pt modelId="{B9783755-2D23-49BF-946F-96FCC0E3CD9E}" type="pres">
      <dgm:prSet presAssocID="{601E1587-FAEF-4300-B6B9-3FA04EF11473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DB76299-23D7-4857-860A-7FD1D8EF4DF1}" type="pres">
      <dgm:prSet presAssocID="{53DE825D-2C87-4F7C-BD7B-29D1B3F8A369}" presName="text_3" presStyleLbl="node1" presStyleIdx="2" presStyleCnt="4" custScaleX="92331" custLinFactNeighborX="-1148" custLinFactNeighborY="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AEC08-72F0-4EFF-9F45-BF3F5D18A07F}" type="pres">
      <dgm:prSet presAssocID="{53DE825D-2C87-4F7C-BD7B-29D1B3F8A369}" presName="accent_3" presStyleCnt="0"/>
      <dgm:spPr/>
    </dgm:pt>
    <dgm:pt modelId="{D6201F66-6362-40EE-B041-694B7E8FA3A6}" type="pres">
      <dgm:prSet presAssocID="{53DE825D-2C87-4F7C-BD7B-29D1B3F8A369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2F14DA3-021B-44A6-B29E-6E0F68645861}" type="pres">
      <dgm:prSet presAssocID="{47E6F9CA-BDE5-483F-AEFE-360BEB377324}" presName="text_4" presStyleLbl="node1" presStyleIdx="3" presStyleCnt="4" custScaleX="94298" custLinFactNeighborX="-1935" custLinFactNeighborY="51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41AC65-EA37-457D-A36D-145518EBCE01}" type="pres">
      <dgm:prSet presAssocID="{47E6F9CA-BDE5-483F-AEFE-360BEB377324}" presName="accent_4" presStyleCnt="0"/>
      <dgm:spPr/>
    </dgm:pt>
    <dgm:pt modelId="{28D10EB0-7FB6-4AC0-B0B2-B0B30B446256}" type="pres">
      <dgm:prSet presAssocID="{47E6F9CA-BDE5-483F-AEFE-360BEB377324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37F5F0CB-8959-4285-90E5-CE6FC0C2DAF1}" srcId="{55973B7D-3A01-4A15-A87C-CE5D52EF74AD}" destId="{53DE825D-2C87-4F7C-BD7B-29D1B3F8A369}" srcOrd="2" destOrd="0" parTransId="{0E4C5C94-5CC3-44E0-85F7-FED9A299D005}" sibTransId="{78906851-0986-4519-9357-C1D57BEE9E40}"/>
    <dgm:cxn modelId="{ABBDC135-97AD-406A-B937-65EB928100B4}" type="presOf" srcId="{53DE825D-2C87-4F7C-BD7B-29D1B3F8A369}" destId="{ADB76299-23D7-4857-860A-7FD1D8EF4DF1}" srcOrd="0" destOrd="0" presId="urn:microsoft.com/office/officeart/2008/layout/VerticalCurvedList"/>
    <dgm:cxn modelId="{72F62ED5-023D-47CE-AD35-DAB48CAF1AA7}" srcId="{55973B7D-3A01-4A15-A87C-CE5D52EF74AD}" destId="{601E1587-FAEF-4300-B6B9-3FA04EF11473}" srcOrd="1" destOrd="0" parTransId="{2D2B483D-59E8-4680-9312-1B179868CCF6}" sibTransId="{E232DE2D-F461-4D43-AFBF-607F74628B59}"/>
    <dgm:cxn modelId="{23496D89-5FBF-4C1E-A267-0990F4B09B16}" type="presOf" srcId="{55973B7D-3A01-4A15-A87C-CE5D52EF74AD}" destId="{92FB6197-FF68-4239-B149-A841099315B8}" srcOrd="0" destOrd="0" presId="urn:microsoft.com/office/officeart/2008/layout/VerticalCurvedList"/>
    <dgm:cxn modelId="{7E9EB943-D9F1-44F1-9B73-C74DF89C125E}" type="presOf" srcId="{2902DB8F-518C-4AE6-B872-4F9F0CE85660}" destId="{D6A4640C-DB96-4560-B66A-0594078BAAF2}" srcOrd="0" destOrd="0" presId="urn:microsoft.com/office/officeart/2008/layout/VerticalCurvedList"/>
    <dgm:cxn modelId="{F86EC1B4-C00F-4904-895F-82AF5A49F795}" srcId="{55973B7D-3A01-4A15-A87C-CE5D52EF74AD}" destId="{47E6F9CA-BDE5-483F-AEFE-360BEB377324}" srcOrd="3" destOrd="0" parTransId="{8DE1E70E-5CF6-4B55-8D21-3892566FD63C}" sibTransId="{6904109C-C3A6-4292-9D08-C439D585B580}"/>
    <dgm:cxn modelId="{D36FC099-008E-45AC-9FE3-4D4CBB87861C}" type="presOf" srcId="{601E1587-FAEF-4300-B6B9-3FA04EF11473}" destId="{10B6B56D-2C91-4833-9988-0134C1C72F79}" srcOrd="0" destOrd="0" presId="urn:microsoft.com/office/officeart/2008/layout/VerticalCurvedList"/>
    <dgm:cxn modelId="{72F45B78-2904-49E7-901B-529B74481F0F}" type="presOf" srcId="{47E6F9CA-BDE5-483F-AEFE-360BEB377324}" destId="{52F14DA3-021B-44A6-B29E-6E0F68645861}" srcOrd="0" destOrd="0" presId="urn:microsoft.com/office/officeart/2008/layout/VerticalCurvedList"/>
    <dgm:cxn modelId="{E9BA3BE7-9111-4480-9E5B-2BBE6CB2C919}" type="presOf" srcId="{DFCEE74E-0D5D-494E-8C41-7772FBB93FD4}" destId="{86C33BBD-2E92-4E1B-A5CF-6821AA90D27F}" srcOrd="0" destOrd="0" presId="urn:microsoft.com/office/officeart/2008/layout/VerticalCurvedList"/>
    <dgm:cxn modelId="{2AB3DB70-AF17-4EB1-ABDE-E5DAD9EA1BE0}" srcId="{55973B7D-3A01-4A15-A87C-CE5D52EF74AD}" destId="{2902DB8F-518C-4AE6-B872-4F9F0CE85660}" srcOrd="0" destOrd="0" parTransId="{B92072E5-B51D-4043-89B2-A52AA849E1B9}" sibTransId="{DFCEE74E-0D5D-494E-8C41-7772FBB93FD4}"/>
    <dgm:cxn modelId="{C3385FD6-6E2A-41EC-975C-DF80FF836921}" type="presParOf" srcId="{92FB6197-FF68-4239-B149-A841099315B8}" destId="{F2E03050-1597-4378-A426-5EC6B0793C6C}" srcOrd="0" destOrd="0" presId="urn:microsoft.com/office/officeart/2008/layout/VerticalCurvedList"/>
    <dgm:cxn modelId="{B8C91970-0C0E-4DA0-86EF-5E063C18FDCF}" type="presParOf" srcId="{F2E03050-1597-4378-A426-5EC6B0793C6C}" destId="{35A4B2FC-F939-4D0D-922C-F0BE7E5DB06B}" srcOrd="0" destOrd="0" presId="urn:microsoft.com/office/officeart/2008/layout/VerticalCurvedList"/>
    <dgm:cxn modelId="{8F1C9595-FFE8-4DA7-A1E1-4EB4BFE86F33}" type="presParOf" srcId="{35A4B2FC-F939-4D0D-922C-F0BE7E5DB06B}" destId="{93785561-E243-49FE-8CDC-E499D7E40564}" srcOrd="0" destOrd="0" presId="urn:microsoft.com/office/officeart/2008/layout/VerticalCurvedList"/>
    <dgm:cxn modelId="{14CA2067-0534-4E0C-90CE-CE871B3C20FC}" type="presParOf" srcId="{35A4B2FC-F939-4D0D-922C-F0BE7E5DB06B}" destId="{86C33BBD-2E92-4E1B-A5CF-6821AA90D27F}" srcOrd="1" destOrd="0" presId="urn:microsoft.com/office/officeart/2008/layout/VerticalCurvedList"/>
    <dgm:cxn modelId="{66F9378D-83E9-4ECF-899D-A215D4835305}" type="presParOf" srcId="{35A4B2FC-F939-4D0D-922C-F0BE7E5DB06B}" destId="{C1747A2C-5D0E-4C32-996A-91FF8BF123DE}" srcOrd="2" destOrd="0" presId="urn:microsoft.com/office/officeart/2008/layout/VerticalCurvedList"/>
    <dgm:cxn modelId="{8146DF68-643A-4426-A91C-9C78D5DB6C03}" type="presParOf" srcId="{35A4B2FC-F939-4D0D-922C-F0BE7E5DB06B}" destId="{0D082D17-6014-46D9-A7F5-59C037BCC2C1}" srcOrd="3" destOrd="0" presId="urn:microsoft.com/office/officeart/2008/layout/VerticalCurvedList"/>
    <dgm:cxn modelId="{463C6109-C38D-4771-83FE-0427441457FE}" type="presParOf" srcId="{F2E03050-1597-4378-A426-5EC6B0793C6C}" destId="{D6A4640C-DB96-4560-B66A-0594078BAAF2}" srcOrd="1" destOrd="0" presId="urn:microsoft.com/office/officeart/2008/layout/VerticalCurvedList"/>
    <dgm:cxn modelId="{63FEAE2B-E937-411C-8A77-87CA710AEA67}" type="presParOf" srcId="{F2E03050-1597-4378-A426-5EC6B0793C6C}" destId="{F760DD19-B904-443F-9B46-0897BA733432}" srcOrd="2" destOrd="0" presId="urn:microsoft.com/office/officeart/2008/layout/VerticalCurvedList"/>
    <dgm:cxn modelId="{84E01DD2-7E69-4398-B434-60AE76CF2BFC}" type="presParOf" srcId="{F760DD19-B904-443F-9B46-0897BA733432}" destId="{6C8D2454-982E-43AC-A3F4-6ABD671D51F0}" srcOrd="0" destOrd="0" presId="urn:microsoft.com/office/officeart/2008/layout/VerticalCurvedList"/>
    <dgm:cxn modelId="{86600446-0052-4C8C-A79A-E466532CEC17}" type="presParOf" srcId="{F2E03050-1597-4378-A426-5EC6B0793C6C}" destId="{10B6B56D-2C91-4833-9988-0134C1C72F79}" srcOrd="3" destOrd="0" presId="urn:microsoft.com/office/officeart/2008/layout/VerticalCurvedList"/>
    <dgm:cxn modelId="{784B8314-9FB8-41A1-8DE3-6E6160177560}" type="presParOf" srcId="{F2E03050-1597-4378-A426-5EC6B0793C6C}" destId="{87085B98-8941-4043-9611-4C301FFA2A6F}" srcOrd="4" destOrd="0" presId="urn:microsoft.com/office/officeart/2008/layout/VerticalCurvedList"/>
    <dgm:cxn modelId="{8B04F86F-0E54-4925-B393-1F0D2D415EC3}" type="presParOf" srcId="{87085B98-8941-4043-9611-4C301FFA2A6F}" destId="{B9783755-2D23-49BF-946F-96FCC0E3CD9E}" srcOrd="0" destOrd="0" presId="urn:microsoft.com/office/officeart/2008/layout/VerticalCurvedList"/>
    <dgm:cxn modelId="{8EF1A257-7A1C-4CBE-8248-97E1B024154B}" type="presParOf" srcId="{F2E03050-1597-4378-A426-5EC6B0793C6C}" destId="{ADB76299-23D7-4857-860A-7FD1D8EF4DF1}" srcOrd="5" destOrd="0" presId="urn:microsoft.com/office/officeart/2008/layout/VerticalCurvedList"/>
    <dgm:cxn modelId="{8EEECBD8-E643-47B2-976C-3F2C6D7C020C}" type="presParOf" srcId="{F2E03050-1597-4378-A426-5EC6B0793C6C}" destId="{21AAEC08-72F0-4EFF-9F45-BF3F5D18A07F}" srcOrd="6" destOrd="0" presId="urn:microsoft.com/office/officeart/2008/layout/VerticalCurvedList"/>
    <dgm:cxn modelId="{21CA3711-9D6E-4527-9CD5-D603775C19F9}" type="presParOf" srcId="{21AAEC08-72F0-4EFF-9F45-BF3F5D18A07F}" destId="{D6201F66-6362-40EE-B041-694B7E8FA3A6}" srcOrd="0" destOrd="0" presId="urn:microsoft.com/office/officeart/2008/layout/VerticalCurvedList"/>
    <dgm:cxn modelId="{25061CD3-64B7-4558-8480-4A3408806996}" type="presParOf" srcId="{F2E03050-1597-4378-A426-5EC6B0793C6C}" destId="{52F14DA3-021B-44A6-B29E-6E0F68645861}" srcOrd="7" destOrd="0" presId="urn:microsoft.com/office/officeart/2008/layout/VerticalCurvedList"/>
    <dgm:cxn modelId="{ED47A732-908C-468F-BE32-34934D85DF56}" type="presParOf" srcId="{F2E03050-1597-4378-A426-5EC6B0793C6C}" destId="{1B41AC65-EA37-457D-A36D-145518EBCE01}" srcOrd="8" destOrd="0" presId="urn:microsoft.com/office/officeart/2008/layout/VerticalCurvedList"/>
    <dgm:cxn modelId="{88B998D9-A055-41E6-B377-EE84E30C88C9}" type="presParOf" srcId="{1B41AC65-EA37-457D-A36D-145518EBCE01}" destId="{28D10EB0-7FB6-4AC0-B0B2-B0B30B446256}" srcOrd="0" destOrd="0" presId="urn:microsoft.com/office/officeart/2008/layout/VerticalCurvedList"/>
  </dgm:cxnLst>
  <dgm:bg>
    <a:blipFill>
      <a:blip xmlns:r="http://schemas.openxmlformats.org/officeDocument/2006/relationships" r:embed="rId5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3313B64-C131-4E7E-A619-F94D64304FAC}" type="doc">
      <dgm:prSet loTypeId="urn:microsoft.com/office/officeart/2005/8/layout/list1" loCatId="list" qsTypeId="urn:microsoft.com/office/officeart/2005/8/quickstyle/3d3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C697D1BC-9402-4225-86F5-E787C259B0C9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b="1" dirty="0" smtClean="0">
              <a:solidFill>
                <a:srgbClr val="00264C"/>
              </a:solidFill>
            </a:rPr>
            <a:t>Адрес департамента по финансам и бюджету администрации города Сочи:</a:t>
          </a:r>
          <a:endParaRPr lang="ru-RU" b="1" dirty="0">
            <a:solidFill>
              <a:srgbClr val="00264C"/>
            </a:solidFill>
          </a:endParaRPr>
        </a:p>
      </dgm:t>
    </dgm:pt>
    <dgm:pt modelId="{6E10AEF3-7C5E-4154-A63D-F3D734E8E2EB}" type="parTrans" cxnId="{0A412960-7B56-411A-A5F1-171CC4ED29E9}">
      <dgm:prSet/>
      <dgm:spPr/>
      <dgm:t>
        <a:bodyPr/>
        <a:lstStyle/>
        <a:p>
          <a:endParaRPr lang="ru-RU">
            <a:solidFill>
              <a:srgbClr val="00264C"/>
            </a:solidFill>
          </a:endParaRPr>
        </a:p>
      </dgm:t>
    </dgm:pt>
    <dgm:pt modelId="{EA2258F8-8F60-414C-B5F2-6CB7E856CFFF}" type="sibTrans" cxnId="{0A412960-7B56-411A-A5F1-171CC4ED29E9}">
      <dgm:prSet/>
      <dgm:spPr/>
      <dgm:t>
        <a:bodyPr/>
        <a:lstStyle/>
        <a:p>
          <a:endParaRPr lang="ru-RU">
            <a:solidFill>
              <a:srgbClr val="00264C"/>
            </a:solidFill>
          </a:endParaRPr>
        </a:p>
      </dgm:t>
    </dgm:pt>
    <dgm:pt modelId="{E03CD317-4671-4F11-9CCE-CDDD7D948CB0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b="1" smtClean="0">
              <a:solidFill>
                <a:srgbClr val="00264C"/>
              </a:solidFill>
            </a:rPr>
            <a:t>  Тел/факс            Электронная почта:</a:t>
          </a:r>
          <a:endParaRPr lang="ru-RU" b="1" dirty="0">
            <a:solidFill>
              <a:srgbClr val="00264C"/>
            </a:solidFill>
          </a:endParaRPr>
        </a:p>
      </dgm:t>
    </dgm:pt>
    <dgm:pt modelId="{C8DDA964-5E57-4A61-92A8-CC6A7985EB89}" type="parTrans" cxnId="{6765CC12-4D14-4379-B282-5485152836E9}">
      <dgm:prSet/>
      <dgm:spPr/>
      <dgm:t>
        <a:bodyPr/>
        <a:lstStyle/>
        <a:p>
          <a:endParaRPr lang="ru-RU">
            <a:solidFill>
              <a:srgbClr val="00264C"/>
            </a:solidFill>
          </a:endParaRPr>
        </a:p>
      </dgm:t>
    </dgm:pt>
    <dgm:pt modelId="{A066388E-5BE9-432D-A8AC-884DFBC93B18}" type="sibTrans" cxnId="{6765CC12-4D14-4379-B282-5485152836E9}">
      <dgm:prSet/>
      <dgm:spPr/>
      <dgm:t>
        <a:bodyPr/>
        <a:lstStyle/>
        <a:p>
          <a:endParaRPr lang="ru-RU">
            <a:solidFill>
              <a:srgbClr val="00264C"/>
            </a:solidFill>
          </a:endParaRPr>
        </a:p>
      </dgm:t>
    </dgm:pt>
    <dgm:pt modelId="{4228A2EC-2464-4E61-9803-14CA74E64540}">
      <dgm:prSet phldrT="[Текст]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ru-RU" b="1" smtClean="0">
              <a:solidFill>
                <a:srgbClr val="00264C"/>
              </a:solidFill>
            </a:rPr>
            <a:t>Часы работы:</a:t>
          </a:r>
          <a:endParaRPr lang="ru-RU" b="1" dirty="0">
            <a:solidFill>
              <a:srgbClr val="00264C"/>
            </a:solidFill>
          </a:endParaRPr>
        </a:p>
      </dgm:t>
    </dgm:pt>
    <dgm:pt modelId="{8F5BD340-E18C-462F-A8C7-87D2CF4C5284}" type="parTrans" cxnId="{3A0CDEE6-3154-4C82-BA3B-AE2136A008D6}">
      <dgm:prSet/>
      <dgm:spPr/>
      <dgm:t>
        <a:bodyPr/>
        <a:lstStyle/>
        <a:p>
          <a:endParaRPr lang="ru-RU">
            <a:solidFill>
              <a:srgbClr val="00264C"/>
            </a:solidFill>
          </a:endParaRPr>
        </a:p>
      </dgm:t>
    </dgm:pt>
    <dgm:pt modelId="{E54A039B-0322-420C-9FCE-54C0DCBA1DC2}" type="sibTrans" cxnId="{3A0CDEE6-3154-4C82-BA3B-AE2136A008D6}">
      <dgm:prSet/>
      <dgm:spPr/>
      <dgm:t>
        <a:bodyPr/>
        <a:lstStyle/>
        <a:p>
          <a:endParaRPr lang="ru-RU">
            <a:solidFill>
              <a:srgbClr val="00264C"/>
            </a:solidFill>
          </a:endParaRPr>
        </a:p>
      </dgm:t>
    </dgm:pt>
    <dgm:pt modelId="{161D9431-B8E4-4FC7-B891-4696B0915721}">
      <dgm:prSet custT="1"/>
      <dgm:spPr>
        <a:solidFill>
          <a:srgbClr val="003366">
            <a:alpha val="90000"/>
          </a:srgbClr>
        </a:solidFill>
      </dgm:spPr>
      <dgm:t>
        <a:bodyPr/>
        <a:lstStyle/>
        <a:p>
          <a:r>
            <a:rPr lang="ru-RU" sz="1800" dirty="0" smtClean="0">
              <a:solidFill>
                <a:schemeClr val="bg1">
                  <a:lumMod val="95000"/>
                </a:schemeClr>
              </a:solidFill>
            </a:rPr>
            <a:t>264-20-81        </a:t>
          </a:r>
          <a:r>
            <a:rPr lang="en-US" sz="1800" dirty="0" smtClean="0">
              <a:solidFill>
                <a:schemeClr val="bg1">
                  <a:lumMod val="95000"/>
                </a:schemeClr>
              </a:solidFill>
            </a:rPr>
            <a:t>ufbk@sochiadm.ru</a:t>
          </a:r>
          <a:r>
            <a:rPr lang="ru-RU" sz="1800" dirty="0" smtClean="0">
              <a:solidFill>
                <a:schemeClr val="bg1">
                  <a:lumMod val="95000"/>
                </a:schemeClr>
              </a:solidFill>
            </a:rPr>
            <a:t> </a:t>
          </a:r>
          <a:endParaRPr lang="ru-RU" sz="1800" dirty="0">
            <a:solidFill>
              <a:schemeClr val="bg1">
                <a:lumMod val="95000"/>
              </a:schemeClr>
            </a:solidFill>
          </a:endParaRPr>
        </a:p>
      </dgm:t>
    </dgm:pt>
    <dgm:pt modelId="{D0624B4B-D6B6-4F6A-B162-4F2216088635}" type="parTrans" cxnId="{3F8775F3-235A-4B3C-93A6-98BBA0FB68D1}">
      <dgm:prSet/>
      <dgm:spPr/>
      <dgm:t>
        <a:bodyPr/>
        <a:lstStyle/>
        <a:p>
          <a:endParaRPr lang="ru-RU">
            <a:solidFill>
              <a:srgbClr val="00264C"/>
            </a:solidFill>
          </a:endParaRPr>
        </a:p>
      </dgm:t>
    </dgm:pt>
    <dgm:pt modelId="{DC5516D6-96A8-4008-AF9E-DA089830B80B}" type="sibTrans" cxnId="{3F8775F3-235A-4B3C-93A6-98BBA0FB68D1}">
      <dgm:prSet/>
      <dgm:spPr/>
      <dgm:t>
        <a:bodyPr/>
        <a:lstStyle/>
        <a:p>
          <a:endParaRPr lang="ru-RU">
            <a:solidFill>
              <a:srgbClr val="00264C"/>
            </a:solidFill>
          </a:endParaRPr>
        </a:p>
      </dgm:t>
    </dgm:pt>
    <dgm:pt modelId="{5D1703FD-1AC6-4CC0-8E7C-B8213DDCD04B}">
      <dgm:prSet custT="1"/>
      <dgm:spPr>
        <a:solidFill>
          <a:srgbClr val="003366">
            <a:alpha val="90000"/>
          </a:srgbClr>
        </a:solidFill>
      </dgm:spPr>
      <dgm:t>
        <a:bodyPr/>
        <a:lstStyle/>
        <a:p>
          <a:r>
            <a:rPr lang="ru-RU" sz="1800" dirty="0" smtClean="0">
              <a:solidFill>
                <a:schemeClr val="bg1">
                  <a:lumMod val="95000"/>
                </a:schemeClr>
              </a:solidFill>
            </a:rPr>
            <a:t>354000 г. Сочи, ул. Советская 26</a:t>
          </a:r>
          <a:endParaRPr lang="ru-RU" sz="1800" dirty="0">
            <a:solidFill>
              <a:schemeClr val="bg1">
                <a:lumMod val="95000"/>
              </a:schemeClr>
            </a:solidFill>
          </a:endParaRPr>
        </a:p>
      </dgm:t>
    </dgm:pt>
    <dgm:pt modelId="{EF1A33E6-4C77-4203-8205-D2DA586D07F4}" type="parTrans" cxnId="{F4ADEB5B-3922-4702-B8F0-7C0791D55FED}">
      <dgm:prSet/>
      <dgm:spPr/>
      <dgm:t>
        <a:bodyPr/>
        <a:lstStyle/>
        <a:p>
          <a:endParaRPr lang="ru-RU">
            <a:solidFill>
              <a:srgbClr val="00264C"/>
            </a:solidFill>
          </a:endParaRPr>
        </a:p>
      </dgm:t>
    </dgm:pt>
    <dgm:pt modelId="{11EC0545-024F-4A11-A833-5A6186DBE684}" type="sibTrans" cxnId="{F4ADEB5B-3922-4702-B8F0-7C0791D55FED}">
      <dgm:prSet/>
      <dgm:spPr/>
      <dgm:t>
        <a:bodyPr/>
        <a:lstStyle/>
        <a:p>
          <a:endParaRPr lang="ru-RU">
            <a:solidFill>
              <a:srgbClr val="00264C"/>
            </a:solidFill>
          </a:endParaRPr>
        </a:p>
      </dgm:t>
    </dgm:pt>
    <dgm:pt modelId="{73E109FB-C999-4A14-BE59-CC0C77424AF5}">
      <dgm:prSet custT="1"/>
      <dgm:spPr>
        <a:solidFill>
          <a:srgbClr val="003366">
            <a:alpha val="90000"/>
          </a:srgbClr>
        </a:solidFill>
      </dgm:spPr>
      <dgm:t>
        <a:bodyPr/>
        <a:lstStyle/>
        <a:p>
          <a:r>
            <a:rPr lang="ru-RU" sz="1400" baseline="0" dirty="0" smtClean="0">
              <a:solidFill>
                <a:schemeClr val="bg1">
                  <a:lumMod val="95000"/>
                </a:schemeClr>
              </a:solidFill>
            </a:rPr>
            <a:t> понедельник-четверг с 9.00 до 18.00</a:t>
          </a:r>
          <a:endParaRPr lang="ru-RU" sz="1400" dirty="0">
            <a:solidFill>
              <a:schemeClr val="bg1">
                <a:lumMod val="95000"/>
              </a:schemeClr>
            </a:solidFill>
          </a:endParaRPr>
        </a:p>
      </dgm:t>
    </dgm:pt>
    <dgm:pt modelId="{51824D15-02B0-4909-ACB6-453593FE8421}" type="parTrans" cxnId="{AC47A164-31DE-455D-BE34-55AAB685C16A}">
      <dgm:prSet/>
      <dgm:spPr/>
      <dgm:t>
        <a:bodyPr/>
        <a:lstStyle/>
        <a:p>
          <a:endParaRPr lang="ru-RU">
            <a:solidFill>
              <a:srgbClr val="00264C"/>
            </a:solidFill>
          </a:endParaRPr>
        </a:p>
      </dgm:t>
    </dgm:pt>
    <dgm:pt modelId="{E2CFFAA9-70CE-4DA3-ADB8-DDA81765DEE4}" type="sibTrans" cxnId="{AC47A164-31DE-455D-BE34-55AAB685C16A}">
      <dgm:prSet/>
      <dgm:spPr/>
      <dgm:t>
        <a:bodyPr/>
        <a:lstStyle/>
        <a:p>
          <a:endParaRPr lang="ru-RU">
            <a:solidFill>
              <a:srgbClr val="00264C"/>
            </a:solidFill>
          </a:endParaRPr>
        </a:p>
      </dgm:t>
    </dgm:pt>
    <dgm:pt modelId="{48C84967-E49C-40D3-929C-F29E6DD6B72E}">
      <dgm:prSet custT="1"/>
      <dgm:spPr>
        <a:solidFill>
          <a:srgbClr val="003366">
            <a:alpha val="90000"/>
          </a:srgbClr>
        </a:solidFill>
      </dgm:spPr>
      <dgm:t>
        <a:bodyPr/>
        <a:lstStyle/>
        <a:p>
          <a:r>
            <a:rPr lang="ru-RU" sz="1400" baseline="0" dirty="0" smtClean="0">
              <a:solidFill>
                <a:schemeClr val="bg1">
                  <a:lumMod val="95000"/>
                </a:schemeClr>
              </a:solidFill>
            </a:rPr>
            <a:t>пятница с 9.00 до 17.00</a:t>
          </a:r>
          <a:endParaRPr lang="ru-RU" sz="1400" dirty="0">
            <a:solidFill>
              <a:schemeClr val="bg1">
                <a:lumMod val="95000"/>
              </a:schemeClr>
            </a:solidFill>
          </a:endParaRPr>
        </a:p>
      </dgm:t>
    </dgm:pt>
    <dgm:pt modelId="{02E6E468-C423-4676-AE73-FF8247974B22}" type="parTrans" cxnId="{1490F474-8EA6-4283-A0ED-62032349ECAC}">
      <dgm:prSet/>
      <dgm:spPr/>
      <dgm:t>
        <a:bodyPr/>
        <a:lstStyle/>
        <a:p>
          <a:endParaRPr lang="ru-RU">
            <a:solidFill>
              <a:srgbClr val="00264C"/>
            </a:solidFill>
          </a:endParaRPr>
        </a:p>
      </dgm:t>
    </dgm:pt>
    <dgm:pt modelId="{9EF823B5-D204-4D6B-B6CC-16644349444B}" type="sibTrans" cxnId="{1490F474-8EA6-4283-A0ED-62032349ECAC}">
      <dgm:prSet/>
      <dgm:spPr/>
      <dgm:t>
        <a:bodyPr/>
        <a:lstStyle/>
        <a:p>
          <a:endParaRPr lang="ru-RU">
            <a:solidFill>
              <a:srgbClr val="00264C"/>
            </a:solidFill>
          </a:endParaRPr>
        </a:p>
      </dgm:t>
    </dgm:pt>
    <dgm:pt modelId="{67C11ED9-5C03-43E9-BAA8-A8BFD1962CF8}" type="pres">
      <dgm:prSet presAssocID="{B3313B64-C131-4E7E-A619-F94D64304FA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24ED75F-DEE0-4D2D-96BF-4816A1FCADC4}" type="pres">
      <dgm:prSet presAssocID="{C697D1BC-9402-4225-86F5-E787C259B0C9}" presName="parentLin" presStyleCnt="0"/>
      <dgm:spPr/>
      <dgm:t>
        <a:bodyPr/>
        <a:lstStyle/>
        <a:p>
          <a:endParaRPr lang="ru-RU"/>
        </a:p>
      </dgm:t>
    </dgm:pt>
    <dgm:pt modelId="{FBD08A68-E5E8-44CD-B95B-5143982565A1}" type="pres">
      <dgm:prSet presAssocID="{C697D1BC-9402-4225-86F5-E787C259B0C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3C2A90F7-2F0C-4298-A6FD-447FBF23BCAE}" type="pres">
      <dgm:prSet presAssocID="{C697D1BC-9402-4225-86F5-E787C259B0C9}" presName="parentText" presStyleLbl="node1" presStyleIdx="0" presStyleCnt="3" custScaleX="97171" custScaleY="16097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CBD54-243D-4A41-A0F6-2EF76C941A11}" type="pres">
      <dgm:prSet presAssocID="{C697D1BC-9402-4225-86F5-E787C259B0C9}" presName="negativeSpace" presStyleCnt="0"/>
      <dgm:spPr/>
      <dgm:t>
        <a:bodyPr/>
        <a:lstStyle/>
        <a:p>
          <a:endParaRPr lang="ru-RU"/>
        </a:p>
      </dgm:t>
    </dgm:pt>
    <dgm:pt modelId="{ACE81A38-C04A-47AA-B009-B8AD48E4C429}" type="pres">
      <dgm:prSet presAssocID="{C697D1BC-9402-4225-86F5-E787C259B0C9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3365E-4634-4786-9FF6-A157868AEDBE}" type="pres">
      <dgm:prSet presAssocID="{EA2258F8-8F60-414C-B5F2-6CB7E856CFFF}" presName="spaceBetweenRectangles" presStyleCnt="0"/>
      <dgm:spPr/>
      <dgm:t>
        <a:bodyPr/>
        <a:lstStyle/>
        <a:p>
          <a:endParaRPr lang="ru-RU"/>
        </a:p>
      </dgm:t>
    </dgm:pt>
    <dgm:pt modelId="{BCA8D773-9CA8-4908-8A6A-F93F80B0DEB2}" type="pres">
      <dgm:prSet presAssocID="{E03CD317-4671-4F11-9CCE-CDDD7D948CB0}" presName="parentLin" presStyleCnt="0"/>
      <dgm:spPr/>
      <dgm:t>
        <a:bodyPr/>
        <a:lstStyle/>
        <a:p>
          <a:endParaRPr lang="ru-RU"/>
        </a:p>
      </dgm:t>
    </dgm:pt>
    <dgm:pt modelId="{1218DD49-5784-45CC-ADB3-B3C4D07B176D}" type="pres">
      <dgm:prSet presAssocID="{E03CD317-4671-4F11-9CCE-CDDD7D948CB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43C1EBB-758A-41A6-A920-026D73DC1726}" type="pres">
      <dgm:prSet presAssocID="{E03CD317-4671-4F11-9CCE-CDDD7D948CB0}" presName="parentText" presStyleLbl="node1" presStyleIdx="1" presStyleCnt="3" custScaleX="97171" custScaleY="12946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F61BCE-637C-44C9-B036-C0C0ED196F97}" type="pres">
      <dgm:prSet presAssocID="{E03CD317-4671-4F11-9CCE-CDDD7D948CB0}" presName="negativeSpace" presStyleCnt="0"/>
      <dgm:spPr/>
      <dgm:t>
        <a:bodyPr/>
        <a:lstStyle/>
        <a:p>
          <a:endParaRPr lang="ru-RU"/>
        </a:p>
      </dgm:t>
    </dgm:pt>
    <dgm:pt modelId="{C32D74B2-874D-40F0-AECD-9643298B59DC}" type="pres">
      <dgm:prSet presAssocID="{E03CD317-4671-4F11-9CCE-CDDD7D948CB0}" presName="childText" presStyleLbl="conFgAcc1" presStyleIdx="1" presStyleCnt="3" custLinFactNeighborX="-990" custLinFactNeighborY="-13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B73C49-0B13-4520-BBDD-FAEBF5336CE6}" type="pres">
      <dgm:prSet presAssocID="{A066388E-5BE9-432D-A8AC-884DFBC93B18}" presName="spaceBetweenRectangles" presStyleCnt="0"/>
      <dgm:spPr/>
      <dgm:t>
        <a:bodyPr/>
        <a:lstStyle/>
        <a:p>
          <a:endParaRPr lang="ru-RU"/>
        </a:p>
      </dgm:t>
    </dgm:pt>
    <dgm:pt modelId="{5E989183-C3CC-47E1-8A5A-57C738DB1497}" type="pres">
      <dgm:prSet presAssocID="{4228A2EC-2464-4E61-9803-14CA74E64540}" presName="parentLin" presStyleCnt="0"/>
      <dgm:spPr/>
      <dgm:t>
        <a:bodyPr/>
        <a:lstStyle/>
        <a:p>
          <a:endParaRPr lang="ru-RU"/>
        </a:p>
      </dgm:t>
    </dgm:pt>
    <dgm:pt modelId="{DCE9B59E-6C9F-430D-BC4D-CCA3EF163F65}" type="pres">
      <dgm:prSet presAssocID="{4228A2EC-2464-4E61-9803-14CA74E64540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D830F86-F021-4810-9EE3-B85B0D5403E6}" type="pres">
      <dgm:prSet presAssocID="{4228A2EC-2464-4E61-9803-14CA74E64540}" presName="parentText" presStyleLbl="node1" presStyleIdx="2" presStyleCnt="3" custScaleX="97878" custScaleY="15387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66689-7CC7-4435-912C-73FBD793809F}" type="pres">
      <dgm:prSet presAssocID="{4228A2EC-2464-4E61-9803-14CA74E64540}" presName="negativeSpace" presStyleCnt="0"/>
      <dgm:spPr/>
      <dgm:t>
        <a:bodyPr/>
        <a:lstStyle/>
        <a:p>
          <a:endParaRPr lang="ru-RU"/>
        </a:p>
      </dgm:t>
    </dgm:pt>
    <dgm:pt modelId="{E8202C5A-D868-486C-91BC-AF4B5737F0AC}" type="pres">
      <dgm:prSet presAssocID="{4228A2EC-2464-4E61-9803-14CA74E64540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169FBB-BDEF-4E31-BE8A-3B63204C20B9}" type="presOf" srcId="{E03CD317-4671-4F11-9CCE-CDDD7D948CB0}" destId="{043C1EBB-758A-41A6-A920-026D73DC1726}" srcOrd="1" destOrd="0" presId="urn:microsoft.com/office/officeart/2005/8/layout/list1"/>
    <dgm:cxn modelId="{F4ADEB5B-3922-4702-B8F0-7C0791D55FED}" srcId="{C697D1BC-9402-4225-86F5-E787C259B0C9}" destId="{5D1703FD-1AC6-4CC0-8E7C-B8213DDCD04B}" srcOrd="0" destOrd="0" parTransId="{EF1A33E6-4C77-4203-8205-D2DA586D07F4}" sibTransId="{11EC0545-024F-4A11-A833-5A6186DBE684}"/>
    <dgm:cxn modelId="{EFB61AC7-D641-4F5D-9F2E-143526654813}" type="presOf" srcId="{5D1703FD-1AC6-4CC0-8E7C-B8213DDCD04B}" destId="{ACE81A38-C04A-47AA-B009-B8AD48E4C429}" srcOrd="0" destOrd="0" presId="urn:microsoft.com/office/officeart/2005/8/layout/list1"/>
    <dgm:cxn modelId="{C610D968-7F0C-4A75-82A4-FF120ABFD153}" type="presOf" srcId="{C697D1BC-9402-4225-86F5-E787C259B0C9}" destId="{3C2A90F7-2F0C-4298-A6FD-447FBF23BCAE}" srcOrd="1" destOrd="0" presId="urn:microsoft.com/office/officeart/2005/8/layout/list1"/>
    <dgm:cxn modelId="{3A0CDEE6-3154-4C82-BA3B-AE2136A008D6}" srcId="{B3313B64-C131-4E7E-A619-F94D64304FAC}" destId="{4228A2EC-2464-4E61-9803-14CA74E64540}" srcOrd="2" destOrd="0" parTransId="{8F5BD340-E18C-462F-A8C7-87D2CF4C5284}" sibTransId="{E54A039B-0322-420C-9FCE-54C0DCBA1DC2}"/>
    <dgm:cxn modelId="{AC47A164-31DE-455D-BE34-55AAB685C16A}" srcId="{4228A2EC-2464-4E61-9803-14CA74E64540}" destId="{73E109FB-C999-4A14-BE59-CC0C77424AF5}" srcOrd="0" destOrd="0" parTransId="{51824D15-02B0-4909-ACB6-453593FE8421}" sibTransId="{E2CFFAA9-70CE-4DA3-ADB8-DDA81765DEE4}"/>
    <dgm:cxn modelId="{BA12FE78-FC70-48AD-BD72-D23076D1E102}" type="presOf" srcId="{4228A2EC-2464-4E61-9803-14CA74E64540}" destId="{DCE9B59E-6C9F-430D-BC4D-CCA3EF163F65}" srcOrd="0" destOrd="0" presId="urn:microsoft.com/office/officeart/2005/8/layout/list1"/>
    <dgm:cxn modelId="{6765CC12-4D14-4379-B282-5485152836E9}" srcId="{B3313B64-C131-4E7E-A619-F94D64304FAC}" destId="{E03CD317-4671-4F11-9CCE-CDDD7D948CB0}" srcOrd="1" destOrd="0" parTransId="{C8DDA964-5E57-4A61-92A8-CC6A7985EB89}" sibTransId="{A066388E-5BE9-432D-A8AC-884DFBC93B18}"/>
    <dgm:cxn modelId="{1516E9A6-3132-4B5F-B817-34C19D213C5C}" type="presOf" srcId="{48C84967-E49C-40D3-929C-F29E6DD6B72E}" destId="{E8202C5A-D868-486C-91BC-AF4B5737F0AC}" srcOrd="0" destOrd="1" presId="urn:microsoft.com/office/officeart/2005/8/layout/list1"/>
    <dgm:cxn modelId="{A91F3837-AEFC-415A-A768-A14AF5DE40F7}" type="presOf" srcId="{B3313B64-C131-4E7E-A619-F94D64304FAC}" destId="{67C11ED9-5C03-43E9-BAA8-A8BFD1962CF8}" srcOrd="0" destOrd="0" presId="urn:microsoft.com/office/officeart/2005/8/layout/list1"/>
    <dgm:cxn modelId="{3F8775F3-235A-4B3C-93A6-98BBA0FB68D1}" srcId="{E03CD317-4671-4F11-9CCE-CDDD7D948CB0}" destId="{161D9431-B8E4-4FC7-B891-4696B0915721}" srcOrd="0" destOrd="0" parTransId="{D0624B4B-D6B6-4F6A-B162-4F2216088635}" sibTransId="{DC5516D6-96A8-4008-AF9E-DA089830B80B}"/>
    <dgm:cxn modelId="{3F15943E-AD5D-47CB-BB68-00807EEC5483}" type="presOf" srcId="{C697D1BC-9402-4225-86F5-E787C259B0C9}" destId="{FBD08A68-E5E8-44CD-B95B-5143982565A1}" srcOrd="0" destOrd="0" presId="urn:microsoft.com/office/officeart/2005/8/layout/list1"/>
    <dgm:cxn modelId="{73D6FE4D-F2A2-459E-8792-60D12FF4BA94}" type="presOf" srcId="{E03CD317-4671-4F11-9CCE-CDDD7D948CB0}" destId="{1218DD49-5784-45CC-ADB3-B3C4D07B176D}" srcOrd="0" destOrd="0" presId="urn:microsoft.com/office/officeart/2005/8/layout/list1"/>
    <dgm:cxn modelId="{305B475F-7F21-46AB-9A0F-0B614156E3FB}" type="presOf" srcId="{161D9431-B8E4-4FC7-B891-4696B0915721}" destId="{C32D74B2-874D-40F0-AECD-9643298B59DC}" srcOrd="0" destOrd="0" presId="urn:microsoft.com/office/officeart/2005/8/layout/list1"/>
    <dgm:cxn modelId="{0A412960-7B56-411A-A5F1-171CC4ED29E9}" srcId="{B3313B64-C131-4E7E-A619-F94D64304FAC}" destId="{C697D1BC-9402-4225-86F5-E787C259B0C9}" srcOrd="0" destOrd="0" parTransId="{6E10AEF3-7C5E-4154-A63D-F3D734E8E2EB}" sibTransId="{EA2258F8-8F60-414C-B5F2-6CB7E856CFFF}"/>
    <dgm:cxn modelId="{1490F474-8EA6-4283-A0ED-62032349ECAC}" srcId="{4228A2EC-2464-4E61-9803-14CA74E64540}" destId="{48C84967-E49C-40D3-929C-F29E6DD6B72E}" srcOrd="1" destOrd="0" parTransId="{02E6E468-C423-4676-AE73-FF8247974B22}" sibTransId="{9EF823B5-D204-4D6B-B6CC-16644349444B}"/>
    <dgm:cxn modelId="{7CCA0BF2-F56D-4F61-9A08-E4EDAFF5E271}" type="presOf" srcId="{73E109FB-C999-4A14-BE59-CC0C77424AF5}" destId="{E8202C5A-D868-486C-91BC-AF4B5737F0AC}" srcOrd="0" destOrd="0" presId="urn:microsoft.com/office/officeart/2005/8/layout/list1"/>
    <dgm:cxn modelId="{9828F88C-BCF6-4DA0-9AFC-DAB579119930}" type="presOf" srcId="{4228A2EC-2464-4E61-9803-14CA74E64540}" destId="{8D830F86-F021-4810-9EE3-B85B0D5403E6}" srcOrd="1" destOrd="0" presId="urn:microsoft.com/office/officeart/2005/8/layout/list1"/>
    <dgm:cxn modelId="{01D65FB0-2DFA-4FB3-B14E-DA6FF363CA2A}" type="presParOf" srcId="{67C11ED9-5C03-43E9-BAA8-A8BFD1962CF8}" destId="{B24ED75F-DEE0-4D2D-96BF-4816A1FCADC4}" srcOrd="0" destOrd="0" presId="urn:microsoft.com/office/officeart/2005/8/layout/list1"/>
    <dgm:cxn modelId="{F31A33AF-501C-405D-95A1-0BED9D920BE3}" type="presParOf" srcId="{B24ED75F-DEE0-4D2D-96BF-4816A1FCADC4}" destId="{FBD08A68-E5E8-44CD-B95B-5143982565A1}" srcOrd="0" destOrd="0" presId="urn:microsoft.com/office/officeart/2005/8/layout/list1"/>
    <dgm:cxn modelId="{29F9363E-1EAF-4058-81B4-F59E839447FA}" type="presParOf" srcId="{B24ED75F-DEE0-4D2D-96BF-4816A1FCADC4}" destId="{3C2A90F7-2F0C-4298-A6FD-447FBF23BCAE}" srcOrd="1" destOrd="0" presId="urn:microsoft.com/office/officeart/2005/8/layout/list1"/>
    <dgm:cxn modelId="{63FC92B9-24B5-4C6F-8FC6-5CA201ACA943}" type="presParOf" srcId="{67C11ED9-5C03-43E9-BAA8-A8BFD1962CF8}" destId="{2BACBD54-243D-4A41-A0F6-2EF76C941A11}" srcOrd="1" destOrd="0" presId="urn:microsoft.com/office/officeart/2005/8/layout/list1"/>
    <dgm:cxn modelId="{E1FFE754-1DC0-4228-BB7E-B010C7D7A36D}" type="presParOf" srcId="{67C11ED9-5C03-43E9-BAA8-A8BFD1962CF8}" destId="{ACE81A38-C04A-47AA-B009-B8AD48E4C429}" srcOrd="2" destOrd="0" presId="urn:microsoft.com/office/officeart/2005/8/layout/list1"/>
    <dgm:cxn modelId="{E39E1F61-0A23-44AD-A4DF-DEF6C83F04AF}" type="presParOf" srcId="{67C11ED9-5C03-43E9-BAA8-A8BFD1962CF8}" destId="{4A33365E-4634-4786-9FF6-A157868AEDBE}" srcOrd="3" destOrd="0" presId="urn:microsoft.com/office/officeart/2005/8/layout/list1"/>
    <dgm:cxn modelId="{30611269-FD86-4EF6-A302-BD4CEB3F4E01}" type="presParOf" srcId="{67C11ED9-5C03-43E9-BAA8-A8BFD1962CF8}" destId="{BCA8D773-9CA8-4908-8A6A-F93F80B0DEB2}" srcOrd="4" destOrd="0" presId="urn:microsoft.com/office/officeart/2005/8/layout/list1"/>
    <dgm:cxn modelId="{EA7985EE-F2B9-4F49-A15D-927281962529}" type="presParOf" srcId="{BCA8D773-9CA8-4908-8A6A-F93F80B0DEB2}" destId="{1218DD49-5784-45CC-ADB3-B3C4D07B176D}" srcOrd="0" destOrd="0" presId="urn:microsoft.com/office/officeart/2005/8/layout/list1"/>
    <dgm:cxn modelId="{5C605738-EEC7-49CC-A725-68FC75CCC7B9}" type="presParOf" srcId="{BCA8D773-9CA8-4908-8A6A-F93F80B0DEB2}" destId="{043C1EBB-758A-41A6-A920-026D73DC1726}" srcOrd="1" destOrd="0" presId="urn:microsoft.com/office/officeart/2005/8/layout/list1"/>
    <dgm:cxn modelId="{B775A4E3-4F37-4700-B3B5-342AD3D05AD5}" type="presParOf" srcId="{67C11ED9-5C03-43E9-BAA8-A8BFD1962CF8}" destId="{B2F61BCE-637C-44C9-B036-C0C0ED196F97}" srcOrd="5" destOrd="0" presId="urn:microsoft.com/office/officeart/2005/8/layout/list1"/>
    <dgm:cxn modelId="{D3698B52-FA56-42CA-9650-898CB28978EB}" type="presParOf" srcId="{67C11ED9-5C03-43E9-BAA8-A8BFD1962CF8}" destId="{C32D74B2-874D-40F0-AECD-9643298B59DC}" srcOrd="6" destOrd="0" presId="urn:microsoft.com/office/officeart/2005/8/layout/list1"/>
    <dgm:cxn modelId="{C55A0CF9-620E-49C4-A86A-FBAF7ABFEA0D}" type="presParOf" srcId="{67C11ED9-5C03-43E9-BAA8-A8BFD1962CF8}" destId="{95B73C49-0B13-4520-BBDD-FAEBF5336CE6}" srcOrd="7" destOrd="0" presId="urn:microsoft.com/office/officeart/2005/8/layout/list1"/>
    <dgm:cxn modelId="{41893E73-3398-4D07-9819-79530BDD4EB3}" type="presParOf" srcId="{67C11ED9-5C03-43E9-BAA8-A8BFD1962CF8}" destId="{5E989183-C3CC-47E1-8A5A-57C738DB1497}" srcOrd="8" destOrd="0" presId="urn:microsoft.com/office/officeart/2005/8/layout/list1"/>
    <dgm:cxn modelId="{DB91D5B5-85FB-4E76-82A2-157688608C40}" type="presParOf" srcId="{5E989183-C3CC-47E1-8A5A-57C738DB1497}" destId="{DCE9B59E-6C9F-430D-BC4D-CCA3EF163F65}" srcOrd="0" destOrd="0" presId="urn:microsoft.com/office/officeart/2005/8/layout/list1"/>
    <dgm:cxn modelId="{7BBB2C4B-8395-40C1-A3CE-7AA9A07F0A94}" type="presParOf" srcId="{5E989183-C3CC-47E1-8A5A-57C738DB1497}" destId="{8D830F86-F021-4810-9EE3-B85B0D5403E6}" srcOrd="1" destOrd="0" presId="urn:microsoft.com/office/officeart/2005/8/layout/list1"/>
    <dgm:cxn modelId="{92F38EB7-2E26-460B-A474-DA69DDCA4821}" type="presParOf" srcId="{67C11ED9-5C03-43E9-BAA8-A8BFD1962CF8}" destId="{4E366689-7CC7-4435-912C-73FBD793809F}" srcOrd="9" destOrd="0" presId="urn:microsoft.com/office/officeart/2005/8/layout/list1"/>
    <dgm:cxn modelId="{E98B4A8A-67D4-4656-8E60-EB7C3DF7DD19}" type="presParOf" srcId="{67C11ED9-5C03-43E9-BAA8-A8BFD1962CF8}" destId="{E8202C5A-D868-486C-91BC-AF4B5737F0AC}" srcOrd="10" destOrd="0" presId="urn:microsoft.com/office/officeart/2005/8/layout/list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270F1C-7AC0-4749-AB76-54CDA32C8B6D}" type="doc">
      <dgm:prSet loTypeId="urn:microsoft.com/office/officeart/2005/8/layout/hProcess7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7AA961-DFAC-47F7-94B0-C80B7FAD126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+mj-lt"/>
            </a:rPr>
            <a:t>20</a:t>
          </a:r>
          <a:r>
            <a:rPr lang="en-US" sz="1400" dirty="0" smtClean="0">
              <a:latin typeface="+mj-lt"/>
            </a:rPr>
            <a:t>17</a:t>
          </a:r>
          <a:r>
            <a:rPr lang="ru-RU" sz="1400" dirty="0" smtClean="0">
              <a:latin typeface="+mj-lt"/>
            </a:rPr>
            <a:t> год</a:t>
          </a:r>
          <a:endParaRPr lang="ru-RU" sz="1400" dirty="0">
            <a:latin typeface="+mj-lt"/>
          </a:endParaRPr>
        </a:p>
      </dgm:t>
    </dgm:pt>
    <dgm:pt modelId="{80B8461F-1944-4606-A143-56D1ADB7A9EE}" type="parTrans" cxnId="{4D34CE71-E438-415A-B9AE-51483240E71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D9223D6-9569-4E81-803E-FF4249761E1F}" type="sibTrans" cxnId="{4D34CE71-E438-415A-B9AE-51483240E71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63B432F-0357-4CB7-A372-7C1C0C00E17D}">
      <dgm:prSet phldrT="[Текст]" custT="1"/>
      <dgm:spPr/>
      <dgm:t>
        <a:bodyPr/>
        <a:lstStyle/>
        <a:p>
          <a:pPr algn="l"/>
          <a:endParaRPr lang="ru-RU" sz="1400" dirty="0" smtClean="0">
            <a:latin typeface="+mj-lt"/>
          </a:endParaRPr>
        </a:p>
        <a:p>
          <a:pPr algn="ctr"/>
          <a:r>
            <a:rPr lang="ru-RU" sz="2000" dirty="0" smtClean="0">
              <a:latin typeface="+mj-lt"/>
            </a:rPr>
            <a:t>26,8</a:t>
          </a:r>
          <a:r>
            <a:rPr lang="en-US" sz="2000" dirty="0" smtClean="0">
              <a:latin typeface="+mj-lt"/>
            </a:rPr>
            <a:t> </a:t>
          </a:r>
          <a:endParaRPr lang="ru-RU" sz="2000" dirty="0">
            <a:latin typeface="+mj-lt"/>
          </a:endParaRPr>
        </a:p>
      </dgm:t>
    </dgm:pt>
    <dgm:pt modelId="{44963AA3-17C6-4435-BF13-377D57E0A4D4}" type="parTrans" cxnId="{0B6F9BB3-843D-4C34-953F-E84F1749349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6028D09-38F1-4F87-BE21-4D4BAB4BA7D8}" type="sibTrans" cxnId="{0B6F9BB3-843D-4C34-953F-E84F1749349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450C796-2479-43E0-9D1E-CE30CCA6373C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+mj-lt"/>
            </a:rPr>
            <a:t>201</a:t>
          </a:r>
          <a:r>
            <a:rPr lang="en-US" sz="1400" dirty="0" smtClean="0">
              <a:latin typeface="+mj-lt"/>
            </a:rPr>
            <a:t>8</a:t>
          </a:r>
          <a:r>
            <a:rPr lang="ru-RU" sz="1400" dirty="0" smtClean="0">
              <a:latin typeface="+mj-lt"/>
            </a:rPr>
            <a:t> год</a:t>
          </a:r>
          <a:endParaRPr lang="ru-RU" sz="1400" dirty="0">
            <a:latin typeface="+mj-lt"/>
          </a:endParaRPr>
        </a:p>
      </dgm:t>
    </dgm:pt>
    <dgm:pt modelId="{E3F42ED8-1C90-493E-B129-FAA5D7E3AE71}" type="parTrans" cxnId="{D14EC09A-D0F9-4B03-99D7-1FBDE2120B2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65320DA-482F-4438-84B0-98D4EFB8E41F}" type="sibTrans" cxnId="{D14EC09A-D0F9-4B03-99D7-1FBDE2120B2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65945D0-7271-44D2-AC05-7E8CA29BC47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endParaRPr lang="ru-RU" sz="1400" dirty="0" smtClean="0">
            <a:latin typeface="+mj-lt"/>
          </a:endParaRPr>
        </a:p>
        <a:p>
          <a:pPr algn="ctr"/>
          <a:r>
            <a:rPr lang="ru-RU" sz="2000" dirty="0" smtClean="0">
              <a:latin typeface="+mj-lt"/>
            </a:rPr>
            <a:t>27,4</a:t>
          </a:r>
          <a:endParaRPr lang="ru-RU" sz="2000" dirty="0">
            <a:latin typeface="+mj-lt"/>
          </a:endParaRPr>
        </a:p>
      </dgm:t>
    </dgm:pt>
    <dgm:pt modelId="{4FE5DB52-5BE5-4656-B23F-543D66FFAB44}" type="parTrans" cxnId="{C0AA0C59-92CE-4061-9F29-E743ED78386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3459465-A2D7-45C2-909C-AA23B9A7B7CB}" type="sibTrans" cxnId="{C0AA0C59-92CE-4061-9F29-E743ED78386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1CA3944-9A7B-4488-8150-F4379B7418F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latin typeface="+mj-lt"/>
            </a:rPr>
            <a:t>201</a:t>
          </a:r>
          <a:r>
            <a:rPr lang="en-US" sz="1400" dirty="0" smtClean="0">
              <a:latin typeface="+mj-lt"/>
            </a:rPr>
            <a:t>9</a:t>
          </a:r>
          <a:r>
            <a:rPr lang="ru-RU" sz="1400" dirty="0" smtClean="0">
              <a:latin typeface="+mj-lt"/>
            </a:rPr>
            <a:t> год</a:t>
          </a:r>
        </a:p>
        <a:p>
          <a:endParaRPr lang="ru-RU" sz="1400" dirty="0">
            <a:latin typeface="+mj-lt"/>
          </a:endParaRPr>
        </a:p>
      </dgm:t>
    </dgm:pt>
    <dgm:pt modelId="{8AA8992F-09B6-4A84-8DF2-940C991A38BD}" type="parTrans" cxnId="{41109D9E-D6E1-4644-A125-FD5D82888A2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EFCF378-0482-476A-8C04-F06D2DB5F29A}" type="sibTrans" cxnId="{41109D9E-D6E1-4644-A125-FD5D82888A2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3C889C8-4B3C-4C40-B873-879F9E3C40C5}">
      <dgm:prSet phldrT="[Текст]" custT="1"/>
      <dgm:spPr/>
      <dgm:t>
        <a:bodyPr/>
        <a:lstStyle/>
        <a:p>
          <a:pPr algn="l"/>
          <a:endParaRPr lang="ru-RU" sz="1400" dirty="0" smtClean="0">
            <a:latin typeface="+mj-lt"/>
          </a:endParaRPr>
        </a:p>
        <a:p>
          <a:pPr algn="ctr"/>
          <a:r>
            <a:rPr lang="ru-RU" sz="2000" dirty="0" smtClean="0">
              <a:latin typeface="+mj-lt"/>
            </a:rPr>
            <a:t>27,2</a:t>
          </a:r>
          <a:endParaRPr lang="ru-RU" sz="2000" dirty="0">
            <a:latin typeface="+mj-lt"/>
          </a:endParaRPr>
        </a:p>
      </dgm:t>
    </dgm:pt>
    <dgm:pt modelId="{008AEE75-558A-4987-A1D5-8CD70DD64CF7}" type="parTrans" cxnId="{22B4E05D-EF63-47ED-B9E8-2C7BA6A559F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EA4857B-EEF9-4809-BC87-213696F9F8A2}" type="sibTrans" cxnId="{22B4E05D-EF63-47ED-B9E8-2C7BA6A559F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3C0AC7B-D91D-46DC-A7AB-FDE5837177C3}" type="pres">
      <dgm:prSet presAssocID="{72270F1C-7AC0-4749-AB76-54CDA32C8B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BA7E9A-772C-4673-B74F-98AEFA98EF5F}" type="pres">
      <dgm:prSet presAssocID="{767AA961-DFAC-47F7-94B0-C80B7FAD1262}" presName="compositeNode" presStyleCnt="0">
        <dgm:presLayoutVars>
          <dgm:bulletEnabled val="1"/>
        </dgm:presLayoutVars>
      </dgm:prSet>
      <dgm:spPr/>
    </dgm:pt>
    <dgm:pt modelId="{37FEFAD8-D665-41E2-97A9-340BB9F02EBD}" type="pres">
      <dgm:prSet presAssocID="{767AA961-DFAC-47F7-94B0-C80B7FAD1262}" presName="bgRect" presStyleLbl="node1" presStyleIdx="0" presStyleCnt="3" custLinFactNeighborX="-148" custLinFactNeighborY="1517"/>
      <dgm:spPr/>
      <dgm:t>
        <a:bodyPr/>
        <a:lstStyle/>
        <a:p>
          <a:endParaRPr lang="ru-RU"/>
        </a:p>
      </dgm:t>
    </dgm:pt>
    <dgm:pt modelId="{3978A40E-4050-42CC-934A-0E7ACFDEB856}" type="pres">
      <dgm:prSet presAssocID="{767AA961-DFAC-47F7-94B0-C80B7FAD1262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4E7CA-A711-4AF3-AD4D-06D4B7D6D7C9}" type="pres">
      <dgm:prSet presAssocID="{767AA961-DFAC-47F7-94B0-C80B7FAD126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6C583-3BC8-47BC-B94F-E3FAE68900E4}" type="pres">
      <dgm:prSet presAssocID="{CD9223D6-9569-4E81-803E-FF4249761E1F}" presName="hSp" presStyleCnt="0"/>
      <dgm:spPr/>
    </dgm:pt>
    <dgm:pt modelId="{0B7AD393-2F5E-4B8B-82AF-06F30FE1E732}" type="pres">
      <dgm:prSet presAssocID="{CD9223D6-9569-4E81-803E-FF4249761E1F}" presName="vProcSp" presStyleCnt="0"/>
      <dgm:spPr/>
    </dgm:pt>
    <dgm:pt modelId="{8525D443-7CE3-44B0-B7BB-BDC1D3C6BCAF}" type="pres">
      <dgm:prSet presAssocID="{CD9223D6-9569-4E81-803E-FF4249761E1F}" presName="vSp1" presStyleCnt="0"/>
      <dgm:spPr/>
    </dgm:pt>
    <dgm:pt modelId="{2CAD53B6-9D08-464D-92F8-A9D4CC61F37D}" type="pres">
      <dgm:prSet presAssocID="{CD9223D6-9569-4E81-803E-FF4249761E1F}" presName="simulatedConn" presStyleLbl="solidFgAcc1" presStyleIdx="0" presStyleCnt="2" custScaleX="96148" custScaleY="170076" custLinFactY="-153867" custLinFactNeighborX="-54997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7D36DE5F-55D0-47F6-9AC1-0A4BE3DBFCCC}" type="pres">
      <dgm:prSet presAssocID="{CD9223D6-9569-4E81-803E-FF4249761E1F}" presName="vSp2" presStyleCnt="0"/>
      <dgm:spPr/>
    </dgm:pt>
    <dgm:pt modelId="{3159B3B9-6C05-4424-BD72-1B08DF730534}" type="pres">
      <dgm:prSet presAssocID="{CD9223D6-9569-4E81-803E-FF4249761E1F}" presName="sibTrans" presStyleCnt="0"/>
      <dgm:spPr/>
    </dgm:pt>
    <dgm:pt modelId="{7912B176-9879-487A-A35C-D5E661FC461E}" type="pres">
      <dgm:prSet presAssocID="{A450C796-2479-43E0-9D1E-CE30CCA6373C}" presName="compositeNode" presStyleCnt="0">
        <dgm:presLayoutVars>
          <dgm:bulletEnabled val="1"/>
        </dgm:presLayoutVars>
      </dgm:prSet>
      <dgm:spPr/>
    </dgm:pt>
    <dgm:pt modelId="{36F1C6A4-98C0-4AF5-8D3F-4D065C10B627}" type="pres">
      <dgm:prSet presAssocID="{A450C796-2479-43E0-9D1E-CE30CCA6373C}" presName="bgRect" presStyleLbl="node1" presStyleIdx="1" presStyleCnt="3"/>
      <dgm:spPr/>
      <dgm:t>
        <a:bodyPr/>
        <a:lstStyle/>
        <a:p>
          <a:endParaRPr lang="ru-RU"/>
        </a:p>
      </dgm:t>
    </dgm:pt>
    <dgm:pt modelId="{711D51F4-9FC0-4C01-93BE-DDBE3567276B}" type="pres">
      <dgm:prSet presAssocID="{A450C796-2479-43E0-9D1E-CE30CCA6373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BC789-E665-45EA-B474-C9DDA2ED8C8D}" type="pres">
      <dgm:prSet presAssocID="{A450C796-2479-43E0-9D1E-CE30CCA6373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425F9-538C-4E30-A131-D015FAFC2FA2}" type="pres">
      <dgm:prSet presAssocID="{565320DA-482F-4438-84B0-98D4EFB8E41F}" presName="hSp" presStyleCnt="0"/>
      <dgm:spPr/>
    </dgm:pt>
    <dgm:pt modelId="{1C0725D1-2F78-4758-8687-7BB0FFCD5E12}" type="pres">
      <dgm:prSet presAssocID="{565320DA-482F-4438-84B0-98D4EFB8E41F}" presName="vProcSp" presStyleCnt="0"/>
      <dgm:spPr/>
    </dgm:pt>
    <dgm:pt modelId="{B28927D2-A8EF-4CDC-A81A-0861358CE4C2}" type="pres">
      <dgm:prSet presAssocID="{565320DA-482F-4438-84B0-98D4EFB8E41F}" presName="vSp1" presStyleCnt="0"/>
      <dgm:spPr/>
    </dgm:pt>
    <dgm:pt modelId="{BDABE97D-2A77-43CA-A1D1-C3BB42DAD167}" type="pres">
      <dgm:prSet presAssocID="{565320DA-482F-4438-84B0-98D4EFB8E41F}" presName="simulatedConn" presStyleLbl="solidFgAcc1" presStyleIdx="1" presStyleCnt="2" custLinFactY="-153867" custLinFactNeighborX="-13936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305197BD-870C-402A-B011-E558C00E4B48}" type="pres">
      <dgm:prSet presAssocID="{565320DA-482F-4438-84B0-98D4EFB8E41F}" presName="vSp2" presStyleCnt="0"/>
      <dgm:spPr/>
    </dgm:pt>
    <dgm:pt modelId="{787322DB-F015-4C63-B04D-0A177B035057}" type="pres">
      <dgm:prSet presAssocID="{565320DA-482F-4438-84B0-98D4EFB8E41F}" presName="sibTrans" presStyleCnt="0"/>
      <dgm:spPr/>
    </dgm:pt>
    <dgm:pt modelId="{2E49D394-285F-4CA2-85A8-07624397CC9A}" type="pres">
      <dgm:prSet presAssocID="{31CA3944-9A7B-4488-8150-F4379B7418F7}" presName="compositeNode" presStyleCnt="0">
        <dgm:presLayoutVars>
          <dgm:bulletEnabled val="1"/>
        </dgm:presLayoutVars>
      </dgm:prSet>
      <dgm:spPr/>
    </dgm:pt>
    <dgm:pt modelId="{2BE211A9-13F2-49A3-B21C-67622B95B806}" type="pres">
      <dgm:prSet presAssocID="{31CA3944-9A7B-4488-8150-F4379B7418F7}" presName="bgRect" presStyleLbl="node1" presStyleIdx="2" presStyleCnt="3" custScaleX="102537" custLinFactNeighborX="-3282"/>
      <dgm:spPr/>
      <dgm:t>
        <a:bodyPr/>
        <a:lstStyle/>
        <a:p>
          <a:endParaRPr lang="ru-RU"/>
        </a:p>
      </dgm:t>
    </dgm:pt>
    <dgm:pt modelId="{C1AA725D-1AF5-4712-AAA1-B2219563628E}" type="pres">
      <dgm:prSet presAssocID="{31CA3944-9A7B-4488-8150-F4379B7418F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7C786-0FDA-4549-843D-E5ABE594CD07}" type="pres">
      <dgm:prSet presAssocID="{31CA3944-9A7B-4488-8150-F4379B7418F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4EC09A-D0F9-4B03-99D7-1FBDE2120B26}" srcId="{72270F1C-7AC0-4749-AB76-54CDA32C8B6D}" destId="{A450C796-2479-43E0-9D1E-CE30CCA6373C}" srcOrd="1" destOrd="0" parTransId="{E3F42ED8-1C90-493E-B129-FAA5D7E3AE71}" sibTransId="{565320DA-482F-4438-84B0-98D4EFB8E41F}"/>
    <dgm:cxn modelId="{5C0DF840-B68C-41E6-B1CF-B45698CD7F3D}" type="presOf" srcId="{31CA3944-9A7B-4488-8150-F4379B7418F7}" destId="{C1AA725D-1AF5-4712-AAA1-B2219563628E}" srcOrd="1" destOrd="0" presId="urn:microsoft.com/office/officeart/2005/8/layout/hProcess7#1"/>
    <dgm:cxn modelId="{C0821F5D-8920-405C-AFE8-92C1CEDEE2B2}" type="presOf" srcId="{A450C796-2479-43E0-9D1E-CE30CCA6373C}" destId="{711D51F4-9FC0-4C01-93BE-DDBE3567276B}" srcOrd="1" destOrd="0" presId="urn:microsoft.com/office/officeart/2005/8/layout/hProcess7#1"/>
    <dgm:cxn modelId="{E12CC328-BDD0-4279-9E8B-36A74BA06369}" type="presOf" srcId="{31CA3944-9A7B-4488-8150-F4379B7418F7}" destId="{2BE211A9-13F2-49A3-B21C-67622B95B806}" srcOrd="0" destOrd="0" presId="urn:microsoft.com/office/officeart/2005/8/layout/hProcess7#1"/>
    <dgm:cxn modelId="{22B4E05D-EF63-47ED-B9E8-2C7BA6A559F7}" srcId="{31CA3944-9A7B-4488-8150-F4379B7418F7}" destId="{53C889C8-4B3C-4C40-B873-879F9E3C40C5}" srcOrd="0" destOrd="0" parTransId="{008AEE75-558A-4987-A1D5-8CD70DD64CF7}" sibTransId="{5EA4857B-EEF9-4809-BC87-213696F9F8A2}"/>
    <dgm:cxn modelId="{0B6F9BB3-843D-4C34-953F-E84F1749349D}" srcId="{767AA961-DFAC-47F7-94B0-C80B7FAD1262}" destId="{D63B432F-0357-4CB7-A372-7C1C0C00E17D}" srcOrd="0" destOrd="0" parTransId="{44963AA3-17C6-4435-BF13-377D57E0A4D4}" sibTransId="{D6028D09-38F1-4F87-BE21-4D4BAB4BA7D8}"/>
    <dgm:cxn modelId="{D76EA21D-ACB4-45BC-BDCE-2F95566B27C9}" type="presOf" srcId="{72270F1C-7AC0-4749-AB76-54CDA32C8B6D}" destId="{83C0AC7B-D91D-46DC-A7AB-FDE5837177C3}" srcOrd="0" destOrd="0" presId="urn:microsoft.com/office/officeart/2005/8/layout/hProcess7#1"/>
    <dgm:cxn modelId="{5D3EFD1D-26D9-47CA-8BE8-689A23F1416F}" type="presOf" srcId="{767AA961-DFAC-47F7-94B0-C80B7FAD1262}" destId="{37FEFAD8-D665-41E2-97A9-340BB9F02EBD}" srcOrd="0" destOrd="0" presId="urn:microsoft.com/office/officeart/2005/8/layout/hProcess7#1"/>
    <dgm:cxn modelId="{9F619525-3C53-4990-9D97-C17B97F906D4}" type="presOf" srcId="{D63B432F-0357-4CB7-A372-7C1C0C00E17D}" destId="{F004E7CA-A711-4AF3-AD4D-06D4B7D6D7C9}" srcOrd="0" destOrd="0" presId="urn:microsoft.com/office/officeart/2005/8/layout/hProcess7#1"/>
    <dgm:cxn modelId="{2A529A4B-C018-438C-97FB-387BFC5A32A1}" type="presOf" srcId="{A450C796-2479-43E0-9D1E-CE30CCA6373C}" destId="{36F1C6A4-98C0-4AF5-8D3F-4D065C10B627}" srcOrd="0" destOrd="0" presId="urn:microsoft.com/office/officeart/2005/8/layout/hProcess7#1"/>
    <dgm:cxn modelId="{971CFA44-8598-4422-8374-2B233647BE12}" type="presOf" srcId="{767AA961-DFAC-47F7-94B0-C80B7FAD1262}" destId="{3978A40E-4050-42CC-934A-0E7ACFDEB856}" srcOrd="1" destOrd="0" presId="urn:microsoft.com/office/officeart/2005/8/layout/hProcess7#1"/>
    <dgm:cxn modelId="{4D34CE71-E438-415A-B9AE-51483240E713}" srcId="{72270F1C-7AC0-4749-AB76-54CDA32C8B6D}" destId="{767AA961-DFAC-47F7-94B0-C80B7FAD1262}" srcOrd="0" destOrd="0" parTransId="{80B8461F-1944-4606-A143-56D1ADB7A9EE}" sibTransId="{CD9223D6-9569-4E81-803E-FF4249761E1F}"/>
    <dgm:cxn modelId="{304DA37F-8FF2-41B1-89A7-D7F59BFF99D4}" type="presOf" srcId="{665945D0-7271-44D2-AC05-7E8CA29BC474}" destId="{425BC789-E665-45EA-B474-C9DDA2ED8C8D}" srcOrd="0" destOrd="0" presId="urn:microsoft.com/office/officeart/2005/8/layout/hProcess7#1"/>
    <dgm:cxn modelId="{C0AA0C59-92CE-4061-9F29-E743ED78386E}" srcId="{A450C796-2479-43E0-9D1E-CE30CCA6373C}" destId="{665945D0-7271-44D2-AC05-7E8CA29BC474}" srcOrd="0" destOrd="0" parTransId="{4FE5DB52-5BE5-4656-B23F-543D66FFAB44}" sibTransId="{43459465-A2D7-45C2-909C-AA23B9A7B7CB}"/>
    <dgm:cxn modelId="{41109D9E-D6E1-4644-A125-FD5D82888A2E}" srcId="{72270F1C-7AC0-4749-AB76-54CDA32C8B6D}" destId="{31CA3944-9A7B-4488-8150-F4379B7418F7}" srcOrd="2" destOrd="0" parTransId="{8AA8992F-09B6-4A84-8DF2-940C991A38BD}" sibTransId="{3EFCF378-0482-476A-8C04-F06D2DB5F29A}"/>
    <dgm:cxn modelId="{81E8B244-4D69-450D-A1AC-7146929B896F}" type="presOf" srcId="{53C889C8-4B3C-4C40-B873-879F9E3C40C5}" destId="{3007C786-0FDA-4549-843D-E5ABE594CD07}" srcOrd="0" destOrd="0" presId="urn:microsoft.com/office/officeart/2005/8/layout/hProcess7#1"/>
    <dgm:cxn modelId="{4C19427A-63BF-4791-882E-69C35536ADD7}" type="presParOf" srcId="{83C0AC7B-D91D-46DC-A7AB-FDE5837177C3}" destId="{15BA7E9A-772C-4673-B74F-98AEFA98EF5F}" srcOrd="0" destOrd="0" presId="urn:microsoft.com/office/officeart/2005/8/layout/hProcess7#1"/>
    <dgm:cxn modelId="{2566F580-99F2-47F6-97D0-0D179885958A}" type="presParOf" srcId="{15BA7E9A-772C-4673-B74F-98AEFA98EF5F}" destId="{37FEFAD8-D665-41E2-97A9-340BB9F02EBD}" srcOrd="0" destOrd="0" presId="urn:microsoft.com/office/officeart/2005/8/layout/hProcess7#1"/>
    <dgm:cxn modelId="{824F2331-2C16-4662-8E0C-D1349D35B517}" type="presParOf" srcId="{15BA7E9A-772C-4673-B74F-98AEFA98EF5F}" destId="{3978A40E-4050-42CC-934A-0E7ACFDEB856}" srcOrd="1" destOrd="0" presId="urn:microsoft.com/office/officeart/2005/8/layout/hProcess7#1"/>
    <dgm:cxn modelId="{B8E5D61C-3DCB-42EB-8296-A2EA0FAEED66}" type="presParOf" srcId="{15BA7E9A-772C-4673-B74F-98AEFA98EF5F}" destId="{F004E7CA-A711-4AF3-AD4D-06D4B7D6D7C9}" srcOrd="2" destOrd="0" presId="urn:microsoft.com/office/officeart/2005/8/layout/hProcess7#1"/>
    <dgm:cxn modelId="{ECD61DEF-E532-44B0-955C-CDD867D97C5F}" type="presParOf" srcId="{83C0AC7B-D91D-46DC-A7AB-FDE5837177C3}" destId="{19C6C583-3BC8-47BC-B94F-E3FAE68900E4}" srcOrd="1" destOrd="0" presId="urn:microsoft.com/office/officeart/2005/8/layout/hProcess7#1"/>
    <dgm:cxn modelId="{57196AF0-536C-4537-A142-F7BB47786967}" type="presParOf" srcId="{83C0AC7B-D91D-46DC-A7AB-FDE5837177C3}" destId="{0B7AD393-2F5E-4B8B-82AF-06F30FE1E732}" srcOrd="2" destOrd="0" presId="urn:microsoft.com/office/officeart/2005/8/layout/hProcess7#1"/>
    <dgm:cxn modelId="{E209B02A-82F8-4348-BB28-BB71D372785A}" type="presParOf" srcId="{0B7AD393-2F5E-4B8B-82AF-06F30FE1E732}" destId="{8525D443-7CE3-44B0-B7BB-BDC1D3C6BCAF}" srcOrd="0" destOrd="0" presId="urn:microsoft.com/office/officeart/2005/8/layout/hProcess7#1"/>
    <dgm:cxn modelId="{1A9A7C7C-3511-492B-AE83-D9BCA5D2003B}" type="presParOf" srcId="{0B7AD393-2F5E-4B8B-82AF-06F30FE1E732}" destId="{2CAD53B6-9D08-464D-92F8-A9D4CC61F37D}" srcOrd="1" destOrd="0" presId="urn:microsoft.com/office/officeart/2005/8/layout/hProcess7#1"/>
    <dgm:cxn modelId="{61E33A1D-CACE-481A-8C74-C0E876306432}" type="presParOf" srcId="{0B7AD393-2F5E-4B8B-82AF-06F30FE1E732}" destId="{7D36DE5F-55D0-47F6-9AC1-0A4BE3DBFCCC}" srcOrd="2" destOrd="0" presId="urn:microsoft.com/office/officeart/2005/8/layout/hProcess7#1"/>
    <dgm:cxn modelId="{DDACDB57-5170-48A4-A13D-24213877ECCE}" type="presParOf" srcId="{83C0AC7B-D91D-46DC-A7AB-FDE5837177C3}" destId="{3159B3B9-6C05-4424-BD72-1B08DF730534}" srcOrd="3" destOrd="0" presId="urn:microsoft.com/office/officeart/2005/8/layout/hProcess7#1"/>
    <dgm:cxn modelId="{E7AAFD36-F1C6-49F6-9648-69D963B6CC09}" type="presParOf" srcId="{83C0AC7B-D91D-46DC-A7AB-FDE5837177C3}" destId="{7912B176-9879-487A-A35C-D5E661FC461E}" srcOrd="4" destOrd="0" presId="urn:microsoft.com/office/officeart/2005/8/layout/hProcess7#1"/>
    <dgm:cxn modelId="{23EAEEA0-BD39-4956-91D3-006049913B4C}" type="presParOf" srcId="{7912B176-9879-487A-A35C-D5E661FC461E}" destId="{36F1C6A4-98C0-4AF5-8D3F-4D065C10B627}" srcOrd="0" destOrd="0" presId="urn:microsoft.com/office/officeart/2005/8/layout/hProcess7#1"/>
    <dgm:cxn modelId="{E90BFAE1-B904-406B-A873-2D0A71CFBCDC}" type="presParOf" srcId="{7912B176-9879-487A-A35C-D5E661FC461E}" destId="{711D51F4-9FC0-4C01-93BE-DDBE3567276B}" srcOrd="1" destOrd="0" presId="urn:microsoft.com/office/officeart/2005/8/layout/hProcess7#1"/>
    <dgm:cxn modelId="{48FB7E20-A283-4663-A1EB-21B0587A7E4F}" type="presParOf" srcId="{7912B176-9879-487A-A35C-D5E661FC461E}" destId="{425BC789-E665-45EA-B474-C9DDA2ED8C8D}" srcOrd="2" destOrd="0" presId="urn:microsoft.com/office/officeart/2005/8/layout/hProcess7#1"/>
    <dgm:cxn modelId="{46DED4E0-EFDD-4D65-97F2-8AD5D297D379}" type="presParOf" srcId="{83C0AC7B-D91D-46DC-A7AB-FDE5837177C3}" destId="{C19425F9-538C-4E30-A131-D015FAFC2FA2}" srcOrd="5" destOrd="0" presId="urn:microsoft.com/office/officeart/2005/8/layout/hProcess7#1"/>
    <dgm:cxn modelId="{1633BC75-302E-42AF-9041-6725006B8CEE}" type="presParOf" srcId="{83C0AC7B-D91D-46DC-A7AB-FDE5837177C3}" destId="{1C0725D1-2F78-4758-8687-7BB0FFCD5E12}" srcOrd="6" destOrd="0" presId="urn:microsoft.com/office/officeart/2005/8/layout/hProcess7#1"/>
    <dgm:cxn modelId="{7F94ADED-2EE7-4983-AC2B-F5E2C4FF9371}" type="presParOf" srcId="{1C0725D1-2F78-4758-8687-7BB0FFCD5E12}" destId="{B28927D2-A8EF-4CDC-A81A-0861358CE4C2}" srcOrd="0" destOrd="0" presId="urn:microsoft.com/office/officeart/2005/8/layout/hProcess7#1"/>
    <dgm:cxn modelId="{AC13843E-D86D-49FD-8DF5-044B849712BE}" type="presParOf" srcId="{1C0725D1-2F78-4758-8687-7BB0FFCD5E12}" destId="{BDABE97D-2A77-43CA-A1D1-C3BB42DAD167}" srcOrd="1" destOrd="0" presId="urn:microsoft.com/office/officeart/2005/8/layout/hProcess7#1"/>
    <dgm:cxn modelId="{35AF5DFC-B4B4-4595-A344-881D3DA655B4}" type="presParOf" srcId="{1C0725D1-2F78-4758-8687-7BB0FFCD5E12}" destId="{305197BD-870C-402A-B011-E558C00E4B48}" srcOrd="2" destOrd="0" presId="urn:microsoft.com/office/officeart/2005/8/layout/hProcess7#1"/>
    <dgm:cxn modelId="{48CD5556-05EF-494A-BF65-B6E8430F3ADC}" type="presParOf" srcId="{83C0AC7B-D91D-46DC-A7AB-FDE5837177C3}" destId="{787322DB-F015-4C63-B04D-0A177B035057}" srcOrd="7" destOrd="0" presId="urn:microsoft.com/office/officeart/2005/8/layout/hProcess7#1"/>
    <dgm:cxn modelId="{988D0A5C-9CCF-46FA-957D-3A9B3657BF70}" type="presParOf" srcId="{83C0AC7B-D91D-46DC-A7AB-FDE5837177C3}" destId="{2E49D394-285F-4CA2-85A8-07624397CC9A}" srcOrd="8" destOrd="0" presId="urn:microsoft.com/office/officeart/2005/8/layout/hProcess7#1"/>
    <dgm:cxn modelId="{8B87508B-D215-4676-840F-BC417D18E776}" type="presParOf" srcId="{2E49D394-285F-4CA2-85A8-07624397CC9A}" destId="{2BE211A9-13F2-49A3-B21C-67622B95B806}" srcOrd="0" destOrd="0" presId="urn:microsoft.com/office/officeart/2005/8/layout/hProcess7#1"/>
    <dgm:cxn modelId="{18BC52F1-81BE-478B-B63F-D0311C17CF96}" type="presParOf" srcId="{2E49D394-285F-4CA2-85A8-07624397CC9A}" destId="{C1AA725D-1AF5-4712-AAA1-B2219563628E}" srcOrd="1" destOrd="0" presId="urn:microsoft.com/office/officeart/2005/8/layout/hProcess7#1"/>
    <dgm:cxn modelId="{BD3D34CF-568B-4E85-9BE4-7B0BB1B14182}" type="presParOf" srcId="{2E49D394-285F-4CA2-85A8-07624397CC9A}" destId="{3007C786-0FDA-4549-843D-E5ABE594CD07}" srcOrd="2" destOrd="0" presId="urn:microsoft.com/office/officeart/2005/8/layout/hProcess7#1"/>
  </dgm:cxnLst>
  <dgm:bg>
    <a:solidFill>
      <a:schemeClr val="tx2">
        <a:lumMod val="75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270F1C-7AC0-4749-AB76-54CDA32C8B6D}" type="doc">
      <dgm:prSet loTypeId="urn:microsoft.com/office/officeart/2005/8/layout/hProcess7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7AA961-DFAC-47F7-94B0-C80B7FAD1262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ru-RU" sz="1600" dirty="0" smtClean="0">
              <a:latin typeface="+mj-lt"/>
            </a:rPr>
            <a:t>20</a:t>
          </a:r>
          <a:r>
            <a:rPr lang="en-US" sz="1600" dirty="0" smtClean="0">
              <a:latin typeface="+mj-lt"/>
            </a:rPr>
            <a:t>17</a:t>
          </a:r>
          <a:r>
            <a:rPr lang="ru-RU" sz="1600" dirty="0" smtClean="0">
              <a:latin typeface="+mj-lt"/>
            </a:rPr>
            <a:t> год</a:t>
          </a:r>
          <a:endParaRPr lang="ru-RU" sz="1600" dirty="0">
            <a:latin typeface="+mj-lt"/>
          </a:endParaRPr>
        </a:p>
      </dgm:t>
    </dgm:pt>
    <dgm:pt modelId="{80B8461F-1944-4606-A143-56D1ADB7A9EE}" type="parTrans" cxnId="{4D34CE71-E438-415A-B9AE-51483240E713}">
      <dgm:prSet/>
      <dgm:spPr/>
      <dgm:t>
        <a:bodyPr/>
        <a:lstStyle/>
        <a:p>
          <a:pPr algn="ctr"/>
          <a:endParaRPr lang="ru-RU" sz="1600">
            <a:latin typeface="+mj-lt"/>
          </a:endParaRPr>
        </a:p>
      </dgm:t>
    </dgm:pt>
    <dgm:pt modelId="{CD9223D6-9569-4E81-803E-FF4249761E1F}" type="sibTrans" cxnId="{4D34CE71-E438-415A-B9AE-51483240E713}">
      <dgm:prSet/>
      <dgm:spPr/>
      <dgm:t>
        <a:bodyPr/>
        <a:lstStyle/>
        <a:p>
          <a:pPr algn="ctr"/>
          <a:endParaRPr lang="ru-RU" sz="1600">
            <a:latin typeface="+mj-lt"/>
          </a:endParaRPr>
        </a:p>
      </dgm:t>
    </dgm:pt>
    <dgm:pt modelId="{D63B432F-0357-4CB7-A372-7C1C0C00E17D}">
      <dgm:prSet phldrT="[Текст]" custT="1"/>
      <dgm:spPr/>
      <dgm:t>
        <a:bodyPr/>
        <a:lstStyle/>
        <a:p>
          <a:pPr algn="ctr"/>
          <a:endParaRPr lang="ru-RU" sz="1600" dirty="0" smtClean="0">
            <a:latin typeface="+mj-lt"/>
          </a:endParaRPr>
        </a:p>
        <a:p>
          <a:pPr algn="ctr"/>
          <a:r>
            <a:rPr lang="ru-RU" sz="1600" dirty="0" smtClean="0">
              <a:latin typeface="+mj-lt"/>
            </a:rPr>
            <a:t>746,2</a:t>
          </a:r>
          <a:r>
            <a:rPr lang="en-US" sz="1600" dirty="0" smtClean="0">
              <a:latin typeface="+mj-lt"/>
            </a:rPr>
            <a:t> </a:t>
          </a:r>
          <a:r>
            <a:rPr lang="ru-RU" sz="1600" dirty="0" err="1" smtClean="0">
              <a:latin typeface="+mj-lt"/>
            </a:rPr>
            <a:t>млн.рублей</a:t>
          </a:r>
          <a:endParaRPr lang="ru-RU" sz="1600" dirty="0">
            <a:latin typeface="+mj-lt"/>
          </a:endParaRPr>
        </a:p>
      </dgm:t>
    </dgm:pt>
    <dgm:pt modelId="{44963AA3-17C6-4435-BF13-377D57E0A4D4}" type="parTrans" cxnId="{0B6F9BB3-843D-4C34-953F-E84F1749349D}">
      <dgm:prSet/>
      <dgm:spPr/>
      <dgm:t>
        <a:bodyPr/>
        <a:lstStyle/>
        <a:p>
          <a:pPr algn="ctr"/>
          <a:endParaRPr lang="ru-RU" sz="1600">
            <a:latin typeface="+mj-lt"/>
          </a:endParaRPr>
        </a:p>
      </dgm:t>
    </dgm:pt>
    <dgm:pt modelId="{D6028D09-38F1-4F87-BE21-4D4BAB4BA7D8}" type="sibTrans" cxnId="{0B6F9BB3-843D-4C34-953F-E84F1749349D}">
      <dgm:prSet/>
      <dgm:spPr/>
      <dgm:t>
        <a:bodyPr/>
        <a:lstStyle/>
        <a:p>
          <a:pPr algn="ctr"/>
          <a:endParaRPr lang="ru-RU" sz="1600">
            <a:latin typeface="+mj-lt"/>
          </a:endParaRPr>
        </a:p>
      </dgm:t>
    </dgm:pt>
    <dgm:pt modelId="{A450C796-2479-43E0-9D1E-CE30CCA6373C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ru-RU" sz="1600" dirty="0" smtClean="0">
              <a:latin typeface="+mj-lt"/>
            </a:rPr>
            <a:t>201</a:t>
          </a:r>
          <a:r>
            <a:rPr lang="en-US" sz="1600" dirty="0" smtClean="0">
              <a:latin typeface="+mj-lt"/>
            </a:rPr>
            <a:t>8</a:t>
          </a:r>
          <a:r>
            <a:rPr lang="ru-RU" sz="1600" dirty="0" smtClean="0">
              <a:latin typeface="+mj-lt"/>
            </a:rPr>
            <a:t> год</a:t>
          </a:r>
          <a:endParaRPr lang="ru-RU" sz="1600" dirty="0">
            <a:latin typeface="+mj-lt"/>
          </a:endParaRPr>
        </a:p>
      </dgm:t>
    </dgm:pt>
    <dgm:pt modelId="{E3F42ED8-1C90-493E-B129-FAA5D7E3AE71}" type="parTrans" cxnId="{D14EC09A-D0F9-4B03-99D7-1FBDE2120B26}">
      <dgm:prSet/>
      <dgm:spPr/>
      <dgm:t>
        <a:bodyPr/>
        <a:lstStyle/>
        <a:p>
          <a:pPr algn="ctr"/>
          <a:endParaRPr lang="ru-RU" sz="1600">
            <a:latin typeface="+mj-lt"/>
          </a:endParaRPr>
        </a:p>
      </dgm:t>
    </dgm:pt>
    <dgm:pt modelId="{565320DA-482F-4438-84B0-98D4EFB8E41F}" type="sibTrans" cxnId="{D14EC09A-D0F9-4B03-99D7-1FBDE2120B26}">
      <dgm:prSet/>
      <dgm:spPr/>
      <dgm:t>
        <a:bodyPr/>
        <a:lstStyle/>
        <a:p>
          <a:pPr algn="ctr"/>
          <a:endParaRPr lang="ru-RU" sz="1600">
            <a:latin typeface="+mj-lt"/>
          </a:endParaRPr>
        </a:p>
      </dgm:t>
    </dgm:pt>
    <dgm:pt modelId="{665945D0-7271-44D2-AC05-7E8CA29BC47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ctr"/>
          <a:endParaRPr lang="ru-RU" sz="1600" dirty="0" smtClean="0">
            <a:latin typeface="+mj-lt"/>
          </a:endParaRPr>
        </a:p>
        <a:p>
          <a:pPr algn="ctr"/>
          <a:r>
            <a:rPr lang="ru-RU" sz="1600" dirty="0" smtClean="0">
              <a:latin typeface="+mj-lt"/>
            </a:rPr>
            <a:t>749,6 </a:t>
          </a:r>
          <a:r>
            <a:rPr lang="ru-RU" sz="1600" dirty="0" err="1" smtClean="0">
              <a:latin typeface="+mj-lt"/>
            </a:rPr>
            <a:t>млн.рублей</a:t>
          </a:r>
          <a:endParaRPr lang="ru-RU" sz="1600" dirty="0" smtClean="0">
            <a:latin typeface="+mj-lt"/>
          </a:endParaRPr>
        </a:p>
        <a:p>
          <a:pPr algn="ctr"/>
          <a:endParaRPr lang="ru-RU" sz="1600" dirty="0">
            <a:latin typeface="+mj-lt"/>
          </a:endParaRPr>
        </a:p>
      </dgm:t>
    </dgm:pt>
    <dgm:pt modelId="{4FE5DB52-5BE5-4656-B23F-543D66FFAB44}" type="parTrans" cxnId="{C0AA0C59-92CE-4061-9F29-E743ED78386E}">
      <dgm:prSet/>
      <dgm:spPr/>
      <dgm:t>
        <a:bodyPr/>
        <a:lstStyle/>
        <a:p>
          <a:pPr algn="ctr"/>
          <a:endParaRPr lang="ru-RU" sz="1600">
            <a:latin typeface="+mj-lt"/>
          </a:endParaRPr>
        </a:p>
      </dgm:t>
    </dgm:pt>
    <dgm:pt modelId="{43459465-A2D7-45C2-909C-AA23B9A7B7CB}" type="sibTrans" cxnId="{C0AA0C59-92CE-4061-9F29-E743ED78386E}">
      <dgm:prSet/>
      <dgm:spPr/>
      <dgm:t>
        <a:bodyPr/>
        <a:lstStyle/>
        <a:p>
          <a:pPr algn="ctr"/>
          <a:endParaRPr lang="ru-RU" sz="1600">
            <a:latin typeface="+mj-lt"/>
          </a:endParaRPr>
        </a:p>
      </dgm:t>
    </dgm:pt>
    <dgm:pt modelId="{31CA3944-9A7B-4488-8150-F4379B7418F7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ru-RU" sz="1600" dirty="0" smtClean="0">
              <a:latin typeface="+mj-lt"/>
            </a:rPr>
            <a:t>201</a:t>
          </a:r>
          <a:r>
            <a:rPr lang="en-US" sz="1600" dirty="0" smtClean="0">
              <a:latin typeface="+mj-lt"/>
            </a:rPr>
            <a:t>9</a:t>
          </a:r>
          <a:r>
            <a:rPr lang="ru-RU" sz="1600" dirty="0" smtClean="0">
              <a:latin typeface="+mj-lt"/>
            </a:rPr>
            <a:t> год</a:t>
          </a:r>
        </a:p>
        <a:p>
          <a:pPr algn="ctr"/>
          <a:endParaRPr lang="ru-RU" sz="1600" dirty="0">
            <a:latin typeface="+mj-lt"/>
          </a:endParaRPr>
        </a:p>
      </dgm:t>
    </dgm:pt>
    <dgm:pt modelId="{8AA8992F-09B6-4A84-8DF2-940C991A38BD}" type="parTrans" cxnId="{41109D9E-D6E1-4644-A125-FD5D82888A2E}">
      <dgm:prSet/>
      <dgm:spPr/>
      <dgm:t>
        <a:bodyPr/>
        <a:lstStyle/>
        <a:p>
          <a:pPr algn="ctr"/>
          <a:endParaRPr lang="ru-RU" sz="1600">
            <a:latin typeface="+mj-lt"/>
          </a:endParaRPr>
        </a:p>
      </dgm:t>
    </dgm:pt>
    <dgm:pt modelId="{3EFCF378-0482-476A-8C04-F06D2DB5F29A}" type="sibTrans" cxnId="{41109D9E-D6E1-4644-A125-FD5D82888A2E}">
      <dgm:prSet/>
      <dgm:spPr/>
      <dgm:t>
        <a:bodyPr/>
        <a:lstStyle/>
        <a:p>
          <a:pPr algn="ctr"/>
          <a:endParaRPr lang="ru-RU" sz="1600">
            <a:latin typeface="+mj-lt"/>
          </a:endParaRPr>
        </a:p>
      </dgm:t>
    </dgm:pt>
    <dgm:pt modelId="{53C889C8-4B3C-4C40-B873-879F9E3C40C5}">
      <dgm:prSet phldrT="[Текст]" custT="1"/>
      <dgm:spPr/>
      <dgm:t>
        <a:bodyPr/>
        <a:lstStyle/>
        <a:p>
          <a:pPr algn="ctr"/>
          <a:endParaRPr lang="ru-RU" sz="1600" dirty="0" smtClean="0">
            <a:latin typeface="+mj-lt"/>
          </a:endParaRPr>
        </a:p>
        <a:p>
          <a:pPr algn="ctr"/>
          <a:r>
            <a:rPr lang="ru-RU" sz="1600" dirty="0" smtClean="0">
              <a:latin typeface="+mj-lt"/>
            </a:rPr>
            <a:t>753,5</a:t>
          </a:r>
        </a:p>
        <a:p>
          <a:pPr algn="ctr"/>
          <a:r>
            <a:rPr lang="ru-RU" sz="1600" dirty="0" err="1" smtClean="0">
              <a:latin typeface="+mj-lt"/>
            </a:rPr>
            <a:t>млн.рублей</a:t>
          </a:r>
          <a:endParaRPr lang="ru-RU" sz="1600" dirty="0">
            <a:latin typeface="+mj-lt"/>
          </a:endParaRPr>
        </a:p>
      </dgm:t>
    </dgm:pt>
    <dgm:pt modelId="{008AEE75-558A-4987-A1D5-8CD70DD64CF7}" type="parTrans" cxnId="{22B4E05D-EF63-47ED-B9E8-2C7BA6A559F7}">
      <dgm:prSet/>
      <dgm:spPr/>
      <dgm:t>
        <a:bodyPr/>
        <a:lstStyle/>
        <a:p>
          <a:pPr algn="ctr"/>
          <a:endParaRPr lang="ru-RU" sz="1600">
            <a:latin typeface="+mj-lt"/>
          </a:endParaRPr>
        </a:p>
      </dgm:t>
    </dgm:pt>
    <dgm:pt modelId="{5EA4857B-EEF9-4809-BC87-213696F9F8A2}" type="sibTrans" cxnId="{22B4E05D-EF63-47ED-B9E8-2C7BA6A559F7}">
      <dgm:prSet/>
      <dgm:spPr/>
      <dgm:t>
        <a:bodyPr/>
        <a:lstStyle/>
        <a:p>
          <a:pPr algn="ctr"/>
          <a:endParaRPr lang="ru-RU" sz="1600">
            <a:latin typeface="+mj-lt"/>
          </a:endParaRPr>
        </a:p>
      </dgm:t>
    </dgm:pt>
    <dgm:pt modelId="{83C0AC7B-D91D-46DC-A7AB-FDE5837177C3}" type="pres">
      <dgm:prSet presAssocID="{72270F1C-7AC0-4749-AB76-54CDA32C8B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BA7E9A-772C-4673-B74F-98AEFA98EF5F}" type="pres">
      <dgm:prSet presAssocID="{767AA961-DFAC-47F7-94B0-C80B7FAD1262}" presName="compositeNode" presStyleCnt="0">
        <dgm:presLayoutVars>
          <dgm:bulletEnabled val="1"/>
        </dgm:presLayoutVars>
      </dgm:prSet>
      <dgm:spPr/>
    </dgm:pt>
    <dgm:pt modelId="{37FEFAD8-D665-41E2-97A9-340BB9F02EBD}" type="pres">
      <dgm:prSet presAssocID="{767AA961-DFAC-47F7-94B0-C80B7FAD1262}" presName="bgRect" presStyleLbl="node1" presStyleIdx="0" presStyleCnt="3" custLinFactNeighborX="-1706" custLinFactNeighborY="3892"/>
      <dgm:spPr/>
      <dgm:t>
        <a:bodyPr/>
        <a:lstStyle/>
        <a:p>
          <a:endParaRPr lang="ru-RU"/>
        </a:p>
      </dgm:t>
    </dgm:pt>
    <dgm:pt modelId="{3978A40E-4050-42CC-934A-0E7ACFDEB856}" type="pres">
      <dgm:prSet presAssocID="{767AA961-DFAC-47F7-94B0-C80B7FAD1262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4E7CA-A711-4AF3-AD4D-06D4B7D6D7C9}" type="pres">
      <dgm:prSet presAssocID="{767AA961-DFAC-47F7-94B0-C80B7FAD126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6C583-3BC8-47BC-B94F-E3FAE68900E4}" type="pres">
      <dgm:prSet presAssocID="{CD9223D6-9569-4E81-803E-FF4249761E1F}" presName="hSp" presStyleCnt="0"/>
      <dgm:spPr/>
    </dgm:pt>
    <dgm:pt modelId="{0B7AD393-2F5E-4B8B-82AF-06F30FE1E732}" type="pres">
      <dgm:prSet presAssocID="{CD9223D6-9569-4E81-803E-FF4249761E1F}" presName="vProcSp" presStyleCnt="0"/>
      <dgm:spPr/>
    </dgm:pt>
    <dgm:pt modelId="{8525D443-7CE3-44B0-B7BB-BDC1D3C6BCAF}" type="pres">
      <dgm:prSet presAssocID="{CD9223D6-9569-4E81-803E-FF4249761E1F}" presName="vSp1" presStyleCnt="0"/>
      <dgm:spPr/>
    </dgm:pt>
    <dgm:pt modelId="{2CAD53B6-9D08-464D-92F8-A9D4CC61F37D}" type="pres">
      <dgm:prSet presAssocID="{CD9223D6-9569-4E81-803E-FF4249761E1F}" presName="simulatedConn" presStyleLbl="solidFgAcc1" presStyleIdx="0" presStyleCnt="2" custScaleX="96148" custScaleY="170076" custLinFactY="-153867" custLinFactNeighborX="-54997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7D36DE5F-55D0-47F6-9AC1-0A4BE3DBFCCC}" type="pres">
      <dgm:prSet presAssocID="{CD9223D6-9569-4E81-803E-FF4249761E1F}" presName="vSp2" presStyleCnt="0"/>
      <dgm:spPr/>
    </dgm:pt>
    <dgm:pt modelId="{3159B3B9-6C05-4424-BD72-1B08DF730534}" type="pres">
      <dgm:prSet presAssocID="{CD9223D6-9569-4E81-803E-FF4249761E1F}" presName="sibTrans" presStyleCnt="0"/>
      <dgm:spPr/>
    </dgm:pt>
    <dgm:pt modelId="{7912B176-9879-487A-A35C-D5E661FC461E}" type="pres">
      <dgm:prSet presAssocID="{A450C796-2479-43E0-9D1E-CE30CCA6373C}" presName="compositeNode" presStyleCnt="0">
        <dgm:presLayoutVars>
          <dgm:bulletEnabled val="1"/>
        </dgm:presLayoutVars>
      </dgm:prSet>
      <dgm:spPr/>
    </dgm:pt>
    <dgm:pt modelId="{36F1C6A4-98C0-4AF5-8D3F-4D065C10B627}" type="pres">
      <dgm:prSet presAssocID="{A450C796-2479-43E0-9D1E-CE30CCA6373C}" presName="bgRect" presStyleLbl="node1" presStyleIdx="1" presStyleCnt="3"/>
      <dgm:spPr/>
      <dgm:t>
        <a:bodyPr/>
        <a:lstStyle/>
        <a:p>
          <a:endParaRPr lang="ru-RU"/>
        </a:p>
      </dgm:t>
    </dgm:pt>
    <dgm:pt modelId="{711D51F4-9FC0-4C01-93BE-DDBE3567276B}" type="pres">
      <dgm:prSet presAssocID="{A450C796-2479-43E0-9D1E-CE30CCA6373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BC789-E665-45EA-B474-C9DDA2ED8C8D}" type="pres">
      <dgm:prSet presAssocID="{A450C796-2479-43E0-9D1E-CE30CCA6373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425F9-538C-4E30-A131-D015FAFC2FA2}" type="pres">
      <dgm:prSet presAssocID="{565320DA-482F-4438-84B0-98D4EFB8E41F}" presName="hSp" presStyleCnt="0"/>
      <dgm:spPr/>
    </dgm:pt>
    <dgm:pt modelId="{1C0725D1-2F78-4758-8687-7BB0FFCD5E12}" type="pres">
      <dgm:prSet presAssocID="{565320DA-482F-4438-84B0-98D4EFB8E41F}" presName="vProcSp" presStyleCnt="0"/>
      <dgm:spPr/>
    </dgm:pt>
    <dgm:pt modelId="{B28927D2-A8EF-4CDC-A81A-0861358CE4C2}" type="pres">
      <dgm:prSet presAssocID="{565320DA-482F-4438-84B0-98D4EFB8E41F}" presName="vSp1" presStyleCnt="0"/>
      <dgm:spPr/>
    </dgm:pt>
    <dgm:pt modelId="{BDABE97D-2A77-43CA-A1D1-C3BB42DAD167}" type="pres">
      <dgm:prSet presAssocID="{565320DA-482F-4438-84B0-98D4EFB8E41F}" presName="simulatedConn" presStyleLbl="solidFgAcc1" presStyleIdx="1" presStyleCnt="2" custLinFactY="-153867" custLinFactNeighborX="-13936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305197BD-870C-402A-B011-E558C00E4B48}" type="pres">
      <dgm:prSet presAssocID="{565320DA-482F-4438-84B0-98D4EFB8E41F}" presName="vSp2" presStyleCnt="0"/>
      <dgm:spPr/>
    </dgm:pt>
    <dgm:pt modelId="{787322DB-F015-4C63-B04D-0A177B035057}" type="pres">
      <dgm:prSet presAssocID="{565320DA-482F-4438-84B0-98D4EFB8E41F}" presName="sibTrans" presStyleCnt="0"/>
      <dgm:spPr/>
    </dgm:pt>
    <dgm:pt modelId="{2E49D394-285F-4CA2-85A8-07624397CC9A}" type="pres">
      <dgm:prSet presAssocID="{31CA3944-9A7B-4488-8150-F4379B7418F7}" presName="compositeNode" presStyleCnt="0">
        <dgm:presLayoutVars>
          <dgm:bulletEnabled val="1"/>
        </dgm:presLayoutVars>
      </dgm:prSet>
      <dgm:spPr/>
    </dgm:pt>
    <dgm:pt modelId="{2BE211A9-13F2-49A3-B21C-67622B95B806}" type="pres">
      <dgm:prSet presAssocID="{31CA3944-9A7B-4488-8150-F4379B7418F7}" presName="bgRect" presStyleLbl="node1" presStyleIdx="2" presStyleCnt="3" custLinFactNeighborX="-3282"/>
      <dgm:spPr/>
      <dgm:t>
        <a:bodyPr/>
        <a:lstStyle/>
        <a:p>
          <a:endParaRPr lang="ru-RU"/>
        </a:p>
      </dgm:t>
    </dgm:pt>
    <dgm:pt modelId="{C1AA725D-1AF5-4712-AAA1-B2219563628E}" type="pres">
      <dgm:prSet presAssocID="{31CA3944-9A7B-4488-8150-F4379B7418F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7C786-0FDA-4549-843D-E5ABE594CD07}" type="pres">
      <dgm:prSet presAssocID="{31CA3944-9A7B-4488-8150-F4379B7418F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A0934D-F970-4C8B-BDA9-2E196337195D}" type="presOf" srcId="{A450C796-2479-43E0-9D1E-CE30CCA6373C}" destId="{36F1C6A4-98C0-4AF5-8D3F-4D065C10B627}" srcOrd="0" destOrd="0" presId="urn:microsoft.com/office/officeart/2005/8/layout/hProcess7#1"/>
    <dgm:cxn modelId="{6CC88F9A-5D95-42D2-9407-3B9E17770BDC}" type="presOf" srcId="{31CA3944-9A7B-4488-8150-F4379B7418F7}" destId="{2BE211A9-13F2-49A3-B21C-67622B95B806}" srcOrd="0" destOrd="0" presId="urn:microsoft.com/office/officeart/2005/8/layout/hProcess7#1"/>
    <dgm:cxn modelId="{BFB70931-5DBB-426B-AB31-12F5D3FA7556}" type="presOf" srcId="{767AA961-DFAC-47F7-94B0-C80B7FAD1262}" destId="{37FEFAD8-D665-41E2-97A9-340BB9F02EBD}" srcOrd="0" destOrd="0" presId="urn:microsoft.com/office/officeart/2005/8/layout/hProcess7#1"/>
    <dgm:cxn modelId="{25D2DEDF-3366-4F14-BC61-8846AA93C8E7}" type="presOf" srcId="{767AA961-DFAC-47F7-94B0-C80B7FAD1262}" destId="{3978A40E-4050-42CC-934A-0E7ACFDEB856}" srcOrd="1" destOrd="0" presId="urn:microsoft.com/office/officeart/2005/8/layout/hProcess7#1"/>
    <dgm:cxn modelId="{9A4812B1-D2BC-441D-A578-48BD9F9EA88F}" type="presOf" srcId="{72270F1C-7AC0-4749-AB76-54CDA32C8B6D}" destId="{83C0AC7B-D91D-46DC-A7AB-FDE5837177C3}" srcOrd="0" destOrd="0" presId="urn:microsoft.com/office/officeart/2005/8/layout/hProcess7#1"/>
    <dgm:cxn modelId="{1278F472-4133-428D-80D7-407777E29EB1}" type="presOf" srcId="{53C889C8-4B3C-4C40-B873-879F9E3C40C5}" destId="{3007C786-0FDA-4549-843D-E5ABE594CD07}" srcOrd="0" destOrd="0" presId="urn:microsoft.com/office/officeart/2005/8/layout/hProcess7#1"/>
    <dgm:cxn modelId="{3C2B14D3-4CC9-448E-B46C-F8E634F827E7}" type="presOf" srcId="{D63B432F-0357-4CB7-A372-7C1C0C00E17D}" destId="{F004E7CA-A711-4AF3-AD4D-06D4B7D6D7C9}" srcOrd="0" destOrd="0" presId="urn:microsoft.com/office/officeart/2005/8/layout/hProcess7#1"/>
    <dgm:cxn modelId="{41109D9E-D6E1-4644-A125-FD5D82888A2E}" srcId="{72270F1C-7AC0-4749-AB76-54CDA32C8B6D}" destId="{31CA3944-9A7B-4488-8150-F4379B7418F7}" srcOrd="2" destOrd="0" parTransId="{8AA8992F-09B6-4A84-8DF2-940C991A38BD}" sibTransId="{3EFCF378-0482-476A-8C04-F06D2DB5F29A}"/>
    <dgm:cxn modelId="{D14EC09A-D0F9-4B03-99D7-1FBDE2120B26}" srcId="{72270F1C-7AC0-4749-AB76-54CDA32C8B6D}" destId="{A450C796-2479-43E0-9D1E-CE30CCA6373C}" srcOrd="1" destOrd="0" parTransId="{E3F42ED8-1C90-493E-B129-FAA5D7E3AE71}" sibTransId="{565320DA-482F-4438-84B0-98D4EFB8E41F}"/>
    <dgm:cxn modelId="{0349C694-4244-43F2-B538-215A7E91265E}" type="presOf" srcId="{31CA3944-9A7B-4488-8150-F4379B7418F7}" destId="{C1AA725D-1AF5-4712-AAA1-B2219563628E}" srcOrd="1" destOrd="0" presId="urn:microsoft.com/office/officeart/2005/8/layout/hProcess7#1"/>
    <dgm:cxn modelId="{22B4E05D-EF63-47ED-B9E8-2C7BA6A559F7}" srcId="{31CA3944-9A7B-4488-8150-F4379B7418F7}" destId="{53C889C8-4B3C-4C40-B873-879F9E3C40C5}" srcOrd="0" destOrd="0" parTransId="{008AEE75-558A-4987-A1D5-8CD70DD64CF7}" sibTransId="{5EA4857B-EEF9-4809-BC87-213696F9F8A2}"/>
    <dgm:cxn modelId="{D1B2DA8D-7CE5-4927-A1CF-6A3425F8A553}" type="presOf" srcId="{665945D0-7271-44D2-AC05-7E8CA29BC474}" destId="{425BC789-E665-45EA-B474-C9DDA2ED8C8D}" srcOrd="0" destOrd="0" presId="urn:microsoft.com/office/officeart/2005/8/layout/hProcess7#1"/>
    <dgm:cxn modelId="{6CA42A6D-AE8C-402E-AF19-F20742E3770B}" type="presOf" srcId="{A450C796-2479-43E0-9D1E-CE30CCA6373C}" destId="{711D51F4-9FC0-4C01-93BE-DDBE3567276B}" srcOrd="1" destOrd="0" presId="urn:microsoft.com/office/officeart/2005/8/layout/hProcess7#1"/>
    <dgm:cxn modelId="{0B6F9BB3-843D-4C34-953F-E84F1749349D}" srcId="{767AA961-DFAC-47F7-94B0-C80B7FAD1262}" destId="{D63B432F-0357-4CB7-A372-7C1C0C00E17D}" srcOrd="0" destOrd="0" parTransId="{44963AA3-17C6-4435-BF13-377D57E0A4D4}" sibTransId="{D6028D09-38F1-4F87-BE21-4D4BAB4BA7D8}"/>
    <dgm:cxn modelId="{C0AA0C59-92CE-4061-9F29-E743ED78386E}" srcId="{A450C796-2479-43E0-9D1E-CE30CCA6373C}" destId="{665945D0-7271-44D2-AC05-7E8CA29BC474}" srcOrd="0" destOrd="0" parTransId="{4FE5DB52-5BE5-4656-B23F-543D66FFAB44}" sibTransId="{43459465-A2D7-45C2-909C-AA23B9A7B7CB}"/>
    <dgm:cxn modelId="{4D34CE71-E438-415A-B9AE-51483240E713}" srcId="{72270F1C-7AC0-4749-AB76-54CDA32C8B6D}" destId="{767AA961-DFAC-47F7-94B0-C80B7FAD1262}" srcOrd="0" destOrd="0" parTransId="{80B8461F-1944-4606-A143-56D1ADB7A9EE}" sibTransId="{CD9223D6-9569-4E81-803E-FF4249761E1F}"/>
    <dgm:cxn modelId="{F042B517-A83C-412E-A93C-E79415BB07B5}" type="presParOf" srcId="{83C0AC7B-D91D-46DC-A7AB-FDE5837177C3}" destId="{15BA7E9A-772C-4673-B74F-98AEFA98EF5F}" srcOrd="0" destOrd="0" presId="urn:microsoft.com/office/officeart/2005/8/layout/hProcess7#1"/>
    <dgm:cxn modelId="{9173A08E-AE25-4A63-A2F9-0D85EB347219}" type="presParOf" srcId="{15BA7E9A-772C-4673-B74F-98AEFA98EF5F}" destId="{37FEFAD8-D665-41E2-97A9-340BB9F02EBD}" srcOrd="0" destOrd="0" presId="urn:microsoft.com/office/officeart/2005/8/layout/hProcess7#1"/>
    <dgm:cxn modelId="{73B7E3AE-91C9-4C7C-8C80-A6D6C338E1AE}" type="presParOf" srcId="{15BA7E9A-772C-4673-B74F-98AEFA98EF5F}" destId="{3978A40E-4050-42CC-934A-0E7ACFDEB856}" srcOrd="1" destOrd="0" presId="urn:microsoft.com/office/officeart/2005/8/layout/hProcess7#1"/>
    <dgm:cxn modelId="{C895E4BC-E3EF-480A-A967-C5AD1B294FC6}" type="presParOf" srcId="{15BA7E9A-772C-4673-B74F-98AEFA98EF5F}" destId="{F004E7CA-A711-4AF3-AD4D-06D4B7D6D7C9}" srcOrd="2" destOrd="0" presId="urn:microsoft.com/office/officeart/2005/8/layout/hProcess7#1"/>
    <dgm:cxn modelId="{0AFD50A3-260C-4A63-B827-DD2CD8B475B9}" type="presParOf" srcId="{83C0AC7B-D91D-46DC-A7AB-FDE5837177C3}" destId="{19C6C583-3BC8-47BC-B94F-E3FAE68900E4}" srcOrd="1" destOrd="0" presId="urn:microsoft.com/office/officeart/2005/8/layout/hProcess7#1"/>
    <dgm:cxn modelId="{6D828EBC-1FC0-4600-975B-CDBBF6FB68DF}" type="presParOf" srcId="{83C0AC7B-D91D-46DC-A7AB-FDE5837177C3}" destId="{0B7AD393-2F5E-4B8B-82AF-06F30FE1E732}" srcOrd="2" destOrd="0" presId="urn:microsoft.com/office/officeart/2005/8/layout/hProcess7#1"/>
    <dgm:cxn modelId="{17CBD17B-94D8-476A-916F-E2B6EA08A43D}" type="presParOf" srcId="{0B7AD393-2F5E-4B8B-82AF-06F30FE1E732}" destId="{8525D443-7CE3-44B0-B7BB-BDC1D3C6BCAF}" srcOrd="0" destOrd="0" presId="urn:microsoft.com/office/officeart/2005/8/layout/hProcess7#1"/>
    <dgm:cxn modelId="{72A3824A-5101-46C5-BCB6-31FB27A72C64}" type="presParOf" srcId="{0B7AD393-2F5E-4B8B-82AF-06F30FE1E732}" destId="{2CAD53B6-9D08-464D-92F8-A9D4CC61F37D}" srcOrd="1" destOrd="0" presId="urn:microsoft.com/office/officeart/2005/8/layout/hProcess7#1"/>
    <dgm:cxn modelId="{54281D90-ED8F-4CA5-A740-49355B5DF9A3}" type="presParOf" srcId="{0B7AD393-2F5E-4B8B-82AF-06F30FE1E732}" destId="{7D36DE5F-55D0-47F6-9AC1-0A4BE3DBFCCC}" srcOrd="2" destOrd="0" presId="urn:microsoft.com/office/officeart/2005/8/layout/hProcess7#1"/>
    <dgm:cxn modelId="{48923C2D-CD58-490A-8A17-40DB2896F873}" type="presParOf" srcId="{83C0AC7B-D91D-46DC-A7AB-FDE5837177C3}" destId="{3159B3B9-6C05-4424-BD72-1B08DF730534}" srcOrd="3" destOrd="0" presId="urn:microsoft.com/office/officeart/2005/8/layout/hProcess7#1"/>
    <dgm:cxn modelId="{83582D7E-BADB-4321-9AEC-487DF8913E7F}" type="presParOf" srcId="{83C0AC7B-D91D-46DC-A7AB-FDE5837177C3}" destId="{7912B176-9879-487A-A35C-D5E661FC461E}" srcOrd="4" destOrd="0" presId="urn:microsoft.com/office/officeart/2005/8/layout/hProcess7#1"/>
    <dgm:cxn modelId="{A84C010A-6E3E-4CD8-9D04-6294EBA61B7C}" type="presParOf" srcId="{7912B176-9879-487A-A35C-D5E661FC461E}" destId="{36F1C6A4-98C0-4AF5-8D3F-4D065C10B627}" srcOrd="0" destOrd="0" presId="urn:microsoft.com/office/officeart/2005/8/layout/hProcess7#1"/>
    <dgm:cxn modelId="{EBE4A244-AAF9-4FF2-93EC-6CB10173B4D2}" type="presParOf" srcId="{7912B176-9879-487A-A35C-D5E661FC461E}" destId="{711D51F4-9FC0-4C01-93BE-DDBE3567276B}" srcOrd="1" destOrd="0" presId="urn:microsoft.com/office/officeart/2005/8/layout/hProcess7#1"/>
    <dgm:cxn modelId="{8F9173F7-03AA-4109-841E-D02FF28EF7AE}" type="presParOf" srcId="{7912B176-9879-487A-A35C-D5E661FC461E}" destId="{425BC789-E665-45EA-B474-C9DDA2ED8C8D}" srcOrd="2" destOrd="0" presId="urn:microsoft.com/office/officeart/2005/8/layout/hProcess7#1"/>
    <dgm:cxn modelId="{D1D333FA-A65D-4429-8864-9916C9D72B41}" type="presParOf" srcId="{83C0AC7B-D91D-46DC-A7AB-FDE5837177C3}" destId="{C19425F9-538C-4E30-A131-D015FAFC2FA2}" srcOrd="5" destOrd="0" presId="urn:microsoft.com/office/officeart/2005/8/layout/hProcess7#1"/>
    <dgm:cxn modelId="{BC91BA58-F3D0-45E6-B37F-C71D47D53A44}" type="presParOf" srcId="{83C0AC7B-D91D-46DC-A7AB-FDE5837177C3}" destId="{1C0725D1-2F78-4758-8687-7BB0FFCD5E12}" srcOrd="6" destOrd="0" presId="urn:microsoft.com/office/officeart/2005/8/layout/hProcess7#1"/>
    <dgm:cxn modelId="{5FE4C43B-E48F-4ACA-B558-DDF7002CF072}" type="presParOf" srcId="{1C0725D1-2F78-4758-8687-7BB0FFCD5E12}" destId="{B28927D2-A8EF-4CDC-A81A-0861358CE4C2}" srcOrd="0" destOrd="0" presId="urn:microsoft.com/office/officeart/2005/8/layout/hProcess7#1"/>
    <dgm:cxn modelId="{C426566A-086B-48E7-B81E-0B99AD76B7A5}" type="presParOf" srcId="{1C0725D1-2F78-4758-8687-7BB0FFCD5E12}" destId="{BDABE97D-2A77-43CA-A1D1-C3BB42DAD167}" srcOrd="1" destOrd="0" presId="urn:microsoft.com/office/officeart/2005/8/layout/hProcess7#1"/>
    <dgm:cxn modelId="{22AA3491-858D-491C-BE4C-212EE4FB8BD1}" type="presParOf" srcId="{1C0725D1-2F78-4758-8687-7BB0FFCD5E12}" destId="{305197BD-870C-402A-B011-E558C00E4B48}" srcOrd="2" destOrd="0" presId="urn:microsoft.com/office/officeart/2005/8/layout/hProcess7#1"/>
    <dgm:cxn modelId="{914A362A-3991-4A01-BC8C-4AE2E33B90BD}" type="presParOf" srcId="{83C0AC7B-D91D-46DC-A7AB-FDE5837177C3}" destId="{787322DB-F015-4C63-B04D-0A177B035057}" srcOrd="7" destOrd="0" presId="urn:microsoft.com/office/officeart/2005/8/layout/hProcess7#1"/>
    <dgm:cxn modelId="{96BD1FB4-DE14-4300-8BC3-92AF2227F908}" type="presParOf" srcId="{83C0AC7B-D91D-46DC-A7AB-FDE5837177C3}" destId="{2E49D394-285F-4CA2-85A8-07624397CC9A}" srcOrd="8" destOrd="0" presId="urn:microsoft.com/office/officeart/2005/8/layout/hProcess7#1"/>
    <dgm:cxn modelId="{601CC137-2C0C-417C-8377-207C34B7A067}" type="presParOf" srcId="{2E49D394-285F-4CA2-85A8-07624397CC9A}" destId="{2BE211A9-13F2-49A3-B21C-67622B95B806}" srcOrd="0" destOrd="0" presId="urn:microsoft.com/office/officeart/2005/8/layout/hProcess7#1"/>
    <dgm:cxn modelId="{2BDC22A2-BDB5-4D76-BEED-0250E0824707}" type="presParOf" srcId="{2E49D394-285F-4CA2-85A8-07624397CC9A}" destId="{C1AA725D-1AF5-4712-AAA1-B2219563628E}" srcOrd="1" destOrd="0" presId="urn:microsoft.com/office/officeart/2005/8/layout/hProcess7#1"/>
    <dgm:cxn modelId="{84B9993D-0C68-43F8-BC4A-C6D071527E3B}" type="presParOf" srcId="{2E49D394-285F-4CA2-85A8-07624397CC9A}" destId="{3007C786-0FDA-4549-843D-E5ABE594CD07}" srcOrd="2" destOrd="0" presId="urn:microsoft.com/office/officeart/2005/8/layout/hProcess7#1"/>
  </dgm:cxnLst>
  <dgm:bg>
    <a:solidFill>
      <a:schemeClr val="accent2">
        <a:lumMod val="75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2270F1C-7AC0-4749-AB76-54CDA32C8B6D}" type="doc">
      <dgm:prSet loTypeId="urn:microsoft.com/office/officeart/2005/8/layout/hProcess7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7AA961-DFAC-47F7-94B0-C80B7FAD126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+mj-lt"/>
            </a:rPr>
            <a:t>20</a:t>
          </a:r>
          <a:r>
            <a:rPr lang="en-US" sz="1400" dirty="0" smtClean="0">
              <a:latin typeface="+mj-lt"/>
            </a:rPr>
            <a:t>17</a:t>
          </a:r>
          <a:r>
            <a:rPr lang="ru-RU" sz="1400" dirty="0" smtClean="0">
              <a:latin typeface="+mj-lt"/>
            </a:rPr>
            <a:t> год</a:t>
          </a:r>
          <a:endParaRPr lang="ru-RU" sz="1400" dirty="0">
            <a:latin typeface="+mj-lt"/>
          </a:endParaRPr>
        </a:p>
      </dgm:t>
    </dgm:pt>
    <dgm:pt modelId="{80B8461F-1944-4606-A143-56D1ADB7A9EE}" type="parTrans" cxnId="{4D34CE71-E438-415A-B9AE-51483240E71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CD9223D6-9569-4E81-803E-FF4249761E1F}" type="sibTrans" cxnId="{4D34CE71-E438-415A-B9AE-51483240E713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63B432F-0357-4CB7-A372-7C1C0C00E17D}">
      <dgm:prSet phldrT="[Текст]" custT="1"/>
      <dgm:spPr/>
      <dgm:t>
        <a:bodyPr/>
        <a:lstStyle/>
        <a:p>
          <a:pPr algn="l"/>
          <a:endParaRPr lang="ru-RU" sz="1400" dirty="0" smtClean="0">
            <a:latin typeface="+mj-lt"/>
          </a:endParaRPr>
        </a:p>
        <a:p>
          <a:pPr algn="ctr"/>
          <a:r>
            <a:rPr lang="ru-RU" sz="2000" dirty="0" smtClean="0">
              <a:latin typeface="+mj-lt"/>
            </a:rPr>
            <a:t>30,9</a:t>
          </a:r>
          <a:endParaRPr lang="ru-RU" sz="2000" dirty="0">
            <a:latin typeface="+mj-lt"/>
          </a:endParaRPr>
        </a:p>
      </dgm:t>
    </dgm:pt>
    <dgm:pt modelId="{44963AA3-17C6-4435-BF13-377D57E0A4D4}" type="parTrans" cxnId="{0B6F9BB3-843D-4C34-953F-E84F1749349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D6028D09-38F1-4F87-BE21-4D4BAB4BA7D8}" type="sibTrans" cxnId="{0B6F9BB3-843D-4C34-953F-E84F1749349D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A450C796-2479-43E0-9D1E-CE30CCA6373C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400" dirty="0" smtClean="0">
              <a:latin typeface="+mj-lt"/>
            </a:rPr>
            <a:t>201</a:t>
          </a:r>
          <a:r>
            <a:rPr lang="en-US" sz="1400" dirty="0" smtClean="0">
              <a:latin typeface="+mj-lt"/>
            </a:rPr>
            <a:t>8</a:t>
          </a:r>
          <a:r>
            <a:rPr lang="ru-RU" sz="1400" dirty="0" smtClean="0">
              <a:latin typeface="+mj-lt"/>
            </a:rPr>
            <a:t> год</a:t>
          </a:r>
          <a:endParaRPr lang="ru-RU" sz="1400" dirty="0">
            <a:latin typeface="+mj-lt"/>
          </a:endParaRPr>
        </a:p>
      </dgm:t>
    </dgm:pt>
    <dgm:pt modelId="{E3F42ED8-1C90-493E-B129-FAA5D7E3AE71}" type="parTrans" cxnId="{D14EC09A-D0F9-4B03-99D7-1FBDE2120B2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65320DA-482F-4438-84B0-98D4EFB8E41F}" type="sibTrans" cxnId="{D14EC09A-D0F9-4B03-99D7-1FBDE2120B26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665945D0-7271-44D2-AC05-7E8CA29BC47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endParaRPr lang="ru-RU" sz="1400" dirty="0" smtClean="0">
            <a:latin typeface="+mj-lt"/>
          </a:endParaRPr>
        </a:p>
        <a:p>
          <a:pPr algn="ctr"/>
          <a:r>
            <a:rPr lang="ru-RU" sz="2000" dirty="0" smtClean="0">
              <a:latin typeface="+mj-lt"/>
            </a:rPr>
            <a:t>31,0</a:t>
          </a:r>
          <a:endParaRPr lang="ru-RU" sz="2000" dirty="0">
            <a:latin typeface="+mj-lt"/>
          </a:endParaRPr>
        </a:p>
      </dgm:t>
    </dgm:pt>
    <dgm:pt modelId="{4FE5DB52-5BE5-4656-B23F-543D66FFAB44}" type="parTrans" cxnId="{C0AA0C59-92CE-4061-9F29-E743ED78386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43459465-A2D7-45C2-909C-AA23B9A7B7CB}" type="sibTrans" cxnId="{C0AA0C59-92CE-4061-9F29-E743ED78386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1CA3944-9A7B-4488-8150-F4379B7418F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latin typeface="+mj-lt"/>
            </a:rPr>
            <a:t>201</a:t>
          </a:r>
          <a:r>
            <a:rPr lang="en-US" sz="1400" dirty="0" smtClean="0">
              <a:latin typeface="+mj-lt"/>
            </a:rPr>
            <a:t>9</a:t>
          </a:r>
          <a:r>
            <a:rPr lang="ru-RU" sz="1400" dirty="0" smtClean="0">
              <a:latin typeface="+mj-lt"/>
            </a:rPr>
            <a:t> год</a:t>
          </a:r>
        </a:p>
        <a:p>
          <a:endParaRPr lang="ru-RU" sz="1400" dirty="0">
            <a:latin typeface="+mj-lt"/>
          </a:endParaRPr>
        </a:p>
      </dgm:t>
    </dgm:pt>
    <dgm:pt modelId="{8AA8992F-09B6-4A84-8DF2-940C991A38BD}" type="parTrans" cxnId="{41109D9E-D6E1-4644-A125-FD5D82888A2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3EFCF378-0482-476A-8C04-F06D2DB5F29A}" type="sibTrans" cxnId="{41109D9E-D6E1-4644-A125-FD5D82888A2E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3C889C8-4B3C-4C40-B873-879F9E3C40C5}">
      <dgm:prSet phldrT="[Текст]" custT="1"/>
      <dgm:spPr/>
      <dgm:t>
        <a:bodyPr/>
        <a:lstStyle/>
        <a:p>
          <a:pPr algn="l"/>
          <a:endParaRPr lang="ru-RU" sz="1400" dirty="0" smtClean="0">
            <a:latin typeface="+mj-lt"/>
          </a:endParaRPr>
        </a:p>
        <a:p>
          <a:pPr algn="ctr"/>
          <a:r>
            <a:rPr lang="ru-RU" sz="2000" dirty="0" smtClean="0">
              <a:latin typeface="+mj-lt"/>
            </a:rPr>
            <a:t>31,0</a:t>
          </a:r>
          <a:endParaRPr lang="ru-RU" sz="2000" dirty="0">
            <a:latin typeface="+mj-lt"/>
          </a:endParaRPr>
        </a:p>
      </dgm:t>
    </dgm:pt>
    <dgm:pt modelId="{008AEE75-558A-4987-A1D5-8CD70DD64CF7}" type="parTrans" cxnId="{22B4E05D-EF63-47ED-B9E8-2C7BA6A559F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5EA4857B-EEF9-4809-BC87-213696F9F8A2}" type="sibTrans" cxnId="{22B4E05D-EF63-47ED-B9E8-2C7BA6A559F7}">
      <dgm:prSet/>
      <dgm:spPr/>
      <dgm:t>
        <a:bodyPr/>
        <a:lstStyle/>
        <a:p>
          <a:endParaRPr lang="ru-RU" sz="1400">
            <a:latin typeface="+mj-lt"/>
          </a:endParaRPr>
        </a:p>
      </dgm:t>
    </dgm:pt>
    <dgm:pt modelId="{83C0AC7B-D91D-46DC-A7AB-FDE5837177C3}" type="pres">
      <dgm:prSet presAssocID="{72270F1C-7AC0-4749-AB76-54CDA32C8B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BA7E9A-772C-4673-B74F-98AEFA98EF5F}" type="pres">
      <dgm:prSet presAssocID="{767AA961-DFAC-47F7-94B0-C80B7FAD1262}" presName="compositeNode" presStyleCnt="0">
        <dgm:presLayoutVars>
          <dgm:bulletEnabled val="1"/>
        </dgm:presLayoutVars>
      </dgm:prSet>
      <dgm:spPr/>
    </dgm:pt>
    <dgm:pt modelId="{37FEFAD8-D665-41E2-97A9-340BB9F02EBD}" type="pres">
      <dgm:prSet presAssocID="{767AA961-DFAC-47F7-94B0-C80B7FAD1262}" presName="bgRect" presStyleLbl="node1" presStyleIdx="0" presStyleCnt="3" custLinFactNeighborX="-464" custLinFactNeighborY="202"/>
      <dgm:spPr/>
      <dgm:t>
        <a:bodyPr/>
        <a:lstStyle/>
        <a:p>
          <a:endParaRPr lang="ru-RU"/>
        </a:p>
      </dgm:t>
    </dgm:pt>
    <dgm:pt modelId="{3978A40E-4050-42CC-934A-0E7ACFDEB856}" type="pres">
      <dgm:prSet presAssocID="{767AA961-DFAC-47F7-94B0-C80B7FAD1262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4E7CA-A711-4AF3-AD4D-06D4B7D6D7C9}" type="pres">
      <dgm:prSet presAssocID="{767AA961-DFAC-47F7-94B0-C80B7FAD126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6C583-3BC8-47BC-B94F-E3FAE68900E4}" type="pres">
      <dgm:prSet presAssocID="{CD9223D6-9569-4E81-803E-FF4249761E1F}" presName="hSp" presStyleCnt="0"/>
      <dgm:spPr/>
    </dgm:pt>
    <dgm:pt modelId="{0B7AD393-2F5E-4B8B-82AF-06F30FE1E732}" type="pres">
      <dgm:prSet presAssocID="{CD9223D6-9569-4E81-803E-FF4249761E1F}" presName="vProcSp" presStyleCnt="0"/>
      <dgm:spPr/>
    </dgm:pt>
    <dgm:pt modelId="{8525D443-7CE3-44B0-B7BB-BDC1D3C6BCAF}" type="pres">
      <dgm:prSet presAssocID="{CD9223D6-9569-4E81-803E-FF4249761E1F}" presName="vSp1" presStyleCnt="0"/>
      <dgm:spPr/>
    </dgm:pt>
    <dgm:pt modelId="{2CAD53B6-9D08-464D-92F8-A9D4CC61F37D}" type="pres">
      <dgm:prSet presAssocID="{CD9223D6-9569-4E81-803E-FF4249761E1F}" presName="simulatedConn" presStyleLbl="solidFgAcc1" presStyleIdx="0" presStyleCnt="2" custScaleX="96148" custScaleY="170076" custLinFactY="-153867" custLinFactNeighborX="-54997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7D36DE5F-55D0-47F6-9AC1-0A4BE3DBFCCC}" type="pres">
      <dgm:prSet presAssocID="{CD9223D6-9569-4E81-803E-FF4249761E1F}" presName="vSp2" presStyleCnt="0"/>
      <dgm:spPr/>
    </dgm:pt>
    <dgm:pt modelId="{3159B3B9-6C05-4424-BD72-1B08DF730534}" type="pres">
      <dgm:prSet presAssocID="{CD9223D6-9569-4E81-803E-FF4249761E1F}" presName="sibTrans" presStyleCnt="0"/>
      <dgm:spPr/>
    </dgm:pt>
    <dgm:pt modelId="{7912B176-9879-487A-A35C-D5E661FC461E}" type="pres">
      <dgm:prSet presAssocID="{A450C796-2479-43E0-9D1E-CE30CCA6373C}" presName="compositeNode" presStyleCnt="0">
        <dgm:presLayoutVars>
          <dgm:bulletEnabled val="1"/>
        </dgm:presLayoutVars>
      </dgm:prSet>
      <dgm:spPr/>
    </dgm:pt>
    <dgm:pt modelId="{36F1C6A4-98C0-4AF5-8D3F-4D065C10B627}" type="pres">
      <dgm:prSet presAssocID="{A450C796-2479-43E0-9D1E-CE30CCA6373C}" presName="bgRect" presStyleLbl="node1" presStyleIdx="1" presStyleCnt="3"/>
      <dgm:spPr/>
      <dgm:t>
        <a:bodyPr/>
        <a:lstStyle/>
        <a:p>
          <a:endParaRPr lang="ru-RU"/>
        </a:p>
      </dgm:t>
    </dgm:pt>
    <dgm:pt modelId="{711D51F4-9FC0-4C01-93BE-DDBE3567276B}" type="pres">
      <dgm:prSet presAssocID="{A450C796-2479-43E0-9D1E-CE30CCA6373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BC789-E665-45EA-B474-C9DDA2ED8C8D}" type="pres">
      <dgm:prSet presAssocID="{A450C796-2479-43E0-9D1E-CE30CCA6373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425F9-538C-4E30-A131-D015FAFC2FA2}" type="pres">
      <dgm:prSet presAssocID="{565320DA-482F-4438-84B0-98D4EFB8E41F}" presName="hSp" presStyleCnt="0"/>
      <dgm:spPr/>
    </dgm:pt>
    <dgm:pt modelId="{1C0725D1-2F78-4758-8687-7BB0FFCD5E12}" type="pres">
      <dgm:prSet presAssocID="{565320DA-482F-4438-84B0-98D4EFB8E41F}" presName="vProcSp" presStyleCnt="0"/>
      <dgm:spPr/>
    </dgm:pt>
    <dgm:pt modelId="{B28927D2-A8EF-4CDC-A81A-0861358CE4C2}" type="pres">
      <dgm:prSet presAssocID="{565320DA-482F-4438-84B0-98D4EFB8E41F}" presName="vSp1" presStyleCnt="0"/>
      <dgm:spPr/>
    </dgm:pt>
    <dgm:pt modelId="{BDABE97D-2A77-43CA-A1D1-C3BB42DAD167}" type="pres">
      <dgm:prSet presAssocID="{565320DA-482F-4438-84B0-98D4EFB8E41F}" presName="simulatedConn" presStyleLbl="solidFgAcc1" presStyleIdx="1" presStyleCnt="2" custLinFactY="-153867" custLinFactNeighborX="-13936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305197BD-870C-402A-B011-E558C00E4B48}" type="pres">
      <dgm:prSet presAssocID="{565320DA-482F-4438-84B0-98D4EFB8E41F}" presName="vSp2" presStyleCnt="0"/>
      <dgm:spPr/>
    </dgm:pt>
    <dgm:pt modelId="{787322DB-F015-4C63-B04D-0A177B035057}" type="pres">
      <dgm:prSet presAssocID="{565320DA-482F-4438-84B0-98D4EFB8E41F}" presName="sibTrans" presStyleCnt="0"/>
      <dgm:spPr/>
    </dgm:pt>
    <dgm:pt modelId="{2E49D394-285F-4CA2-85A8-07624397CC9A}" type="pres">
      <dgm:prSet presAssocID="{31CA3944-9A7B-4488-8150-F4379B7418F7}" presName="compositeNode" presStyleCnt="0">
        <dgm:presLayoutVars>
          <dgm:bulletEnabled val="1"/>
        </dgm:presLayoutVars>
      </dgm:prSet>
      <dgm:spPr/>
    </dgm:pt>
    <dgm:pt modelId="{2BE211A9-13F2-49A3-B21C-67622B95B806}" type="pres">
      <dgm:prSet presAssocID="{31CA3944-9A7B-4488-8150-F4379B7418F7}" presName="bgRect" presStyleLbl="node1" presStyleIdx="2" presStyleCnt="3" custScaleX="102537" custLinFactNeighborX="-3282"/>
      <dgm:spPr/>
      <dgm:t>
        <a:bodyPr/>
        <a:lstStyle/>
        <a:p>
          <a:endParaRPr lang="ru-RU"/>
        </a:p>
      </dgm:t>
    </dgm:pt>
    <dgm:pt modelId="{C1AA725D-1AF5-4712-AAA1-B2219563628E}" type="pres">
      <dgm:prSet presAssocID="{31CA3944-9A7B-4488-8150-F4379B7418F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7C786-0FDA-4549-843D-E5ABE594CD07}" type="pres">
      <dgm:prSet presAssocID="{31CA3944-9A7B-4488-8150-F4379B7418F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FD93C8-F0C6-432E-9579-5AF9412EF83A}" type="presOf" srcId="{31CA3944-9A7B-4488-8150-F4379B7418F7}" destId="{2BE211A9-13F2-49A3-B21C-67622B95B806}" srcOrd="0" destOrd="0" presId="urn:microsoft.com/office/officeart/2005/8/layout/hProcess7#1"/>
    <dgm:cxn modelId="{D14EC09A-D0F9-4B03-99D7-1FBDE2120B26}" srcId="{72270F1C-7AC0-4749-AB76-54CDA32C8B6D}" destId="{A450C796-2479-43E0-9D1E-CE30CCA6373C}" srcOrd="1" destOrd="0" parTransId="{E3F42ED8-1C90-493E-B129-FAA5D7E3AE71}" sibTransId="{565320DA-482F-4438-84B0-98D4EFB8E41F}"/>
    <dgm:cxn modelId="{DBBAA303-7D0F-4B5E-80F0-ED96861EB67B}" type="presOf" srcId="{D63B432F-0357-4CB7-A372-7C1C0C00E17D}" destId="{F004E7CA-A711-4AF3-AD4D-06D4B7D6D7C9}" srcOrd="0" destOrd="0" presId="urn:microsoft.com/office/officeart/2005/8/layout/hProcess7#1"/>
    <dgm:cxn modelId="{F3C840C7-413F-4069-9AB9-98811ACFE770}" type="presOf" srcId="{53C889C8-4B3C-4C40-B873-879F9E3C40C5}" destId="{3007C786-0FDA-4549-843D-E5ABE594CD07}" srcOrd="0" destOrd="0" presId="urn:microsoft.com/office/officeart/2005/8/layout/hProcess7#1"/>
    <dgm:cxn modelId="{2C61FB51-10DF-4773-89AA-427BDD05ACA1}" type="presOf" srcId="{A450C796-2479-43E0-9D1E-CE30CCA6373C}" destId="{36F1C6A4-98C0-4AF5-8D3F-4D065C10B627}" srcOrd="0" destOrd="0" presId="urn:microsoft.com/office/officeart/2005/8/layout/hProcess7#1"/>
    <dgm:cxn modelId="{BF011718-8709-467C-A1A8-4F87C4DF4F1F}" type="presOf" srcId="{767AA961-DFAC-47F7-94B0-C80B7FAD1262}" destId="{3978A40E-4050-42CC-934A-0E7ACFDEB856}" srcOrd="1" destOrd="0" presId="urn:microsoft.com/office/officeart/2005/8/layout/hProcess7#1"/>
    <dgm:cxn modelId="{22B4E05D-EF63-47ED-B9E8-2C7BA6A559F7}" srcId="{31CA3944-9A7B-4488-8150-F4379B7418F7}" destId="{53C889C8-4B3C-4C40-B873-879F9E3C40C5}" srcOrd="0" destOrd="0" parTransId="{008AEE75-558A-4987-A1D5-8CD70DD64CF7}" sibTransId="{5EA4857B-EEF9-4809-BC87-213696F9F8A2}"/>
    <dgm:cxn modelId="{0B6F9BB3-843D-4C34-953F-E84F1749349D}" srcId="{767AA961-DFAC-47F7-94B0-C80B7FAD1262}" destId="{D63B432F-0357-4CB7-A372-7C1C0C00E17D}" srcOrd="0" destOrd="0" parTransId="{44963AA3-17C6-4435-BF13-377D57E0A4D4}" sibTransId="{D6028D09-38F1-4F87-BE21-4D4BAB4BA7D8}"/>
    <dgm:cxn modelId="{70D5BAAD-4D37-4631-B13E-9CA58B483429}" type="presOf" srcId="{72270F1C-7AC0-4749-AB76-54CDA32C8B6D}" destId="{83C0AC7B-D91D-46DC-A7AB-FDE5837177C3}" srcOrd="0" destOrd="0" presId="urn:microsoft.com/office/officeart/2005/8/layout/hProcess7#1"/>
    <dgm:cxn modelId="{FE90FDDC-B723-426D-B524-70F73857F761}" type="presOf" srcId="{665945D0-7271-44D2-AC05-7E8CA29BC474}" destId="{425BC789-E665-45EA-B474-C9DDA2ED8C8D}" srcOrd="0" destOrd="0" presId="urn:microsoft.com/office/officeart/2005/8/layout/hProcess7#1"/>
    <dgm:cxn modelId="{74BEE5DB-A515-4AD4-AF6D-4E84B4E996D7}" type="presOf" srcId="{31CA3944-9A7B-4488-8150-F4379B7418F7}" destId="{C1AA725D-1AF5-4712-AAA1-B2219563628E}" srcOrd="1" destOrd="0" presId="urn:microsoft.com/office/officeart/2005/8/layout/hProcess7#1"/>
    <dgm:cxn modelId="{4D34CE71-E438-415A-B9AE-51483240E713}" srcId="{72270F1C-7AC0-4749-AB76-54CDA32C8B6D}" destId="{767AA961-DFAC-47F7-94B0-C80B7FAD1262}" srcOrd="0" destOrd="0" parTransId="{80B8461F-1944-4606-A143-56D1ADB7A9EE}" sibTransId="{CD9223D6-9569-4E81-803E-FF4249761E1F}"/>
    <dgm:cxn modelId="{C0AA0C59-92CE-4061-9F29-E743ED78386E}" srcId="{A450C796-2479-43E0-9D1E-CE30CCA6373C}" destId="{665945D0-7271-44D2-AC05-7E8CA29BC474}" srcOrd="0" destOrd="0" parTransId="{4FE5DB52-5BE5-4656-B23F-543D66FFAB44}" sibTransId="{43459465-A2D7-45C2-909C-AA23B9A7B7CB}"/>
    <dgm:cxn modelId="{A8DF66A8-6B51-4720-A565-2A0171721917}" type="presOf" srcId="{767AA961-DFAC-47F7-94B0-C80B7FAD1262}" destId="{37FEFAD8-D665-41E2-97A9-340BB9F02EBD}" srcOrd="0" destOrd="0" presId="urn:microsoft.com/office/officeart/2005/8/layout/hProcess7#1"/>
    <dgm:cxn modelId="{41109D9E-D6E1-4644-A125-FD5D82888A2E}" srcId="{72270F1C-7AC0-4749-AB76-54CDA32C8B6D}" destId="{31CA3944-9A7B-4488-8150-F4379B7418F7}" srcOrd="2" destOrd="0" parTransId="{8AA8992F-09B6-4A84-8DF2-940C991A38BD}" sibTransId="{3EFCF378-0482-476A-8C04-F06D2DB5F29A}"/>
    <dgm:cxn modelId="{B25AFA5D-E888-4794-BD3A-0ED087CCDA43}" type="presOf" srcId="{A450C796-2479-43E0-9D1E-CE30CCA6373C}" destId="{711D51F4-9FC0-4C01-93BE-DDBE3567276B}" srcOrd="1" destOrd="0" presId="urn:microsoft.com/office/officeart/2005/8/layout/hProcess7#1"/>
    <dgm:cxn modelId="{15D862CE-6941-4121-9F6C-A60C40A41769}" type="presParOf" srcId="{83C0AC7B-D91D-46DC-A7AB-FDE5837177C3}" destId="{15BA7E9A-772C-4673-B74F-98AEFA98EF5F}" srcOrd="0" destOrd="0" presId="urn:microsoft.com/office/officeart/2005/8/layout/hProcess7#1"/>
    <dgm:cxn modelId="{21A9FB9E-ACD6-45FB-AAC8-86A200D8FBBD}" type="presParOf" srcId="{15BA7E9A-772C-4673-B74F-98AEFA98EF5F}" destId="{37FEFAD8-D665-41E2-97A9-340BB9F02EBD}" srcOrd="0" destOrd="0" presId="urn:microsoft.com/office/officeart/2005/8/layout/hProcess7#1"/>
    <dgm:cxn modelId="{192B2A0D-1EED-42F6-B8A8-2848C121B808}" type="presParOf" srcId="{15BA7E9A-772C-4673-B74F-98AEFA98EF5F}" destId="{3978A40E-4050-42CC-934A-0E7ACFDEB856}" srcOrd="1" destOrd="0" presId="urn:microsoft.com/office/officeart/2005/8/layout/hProcess7#1"/>
    <dgm:cxn modelId="{1C8176C4-A30E-4359-B20D-3D23916253CD}" type="presParOf" srcId="{15BA7E9A-772C-4673-B74F-98AEFA98EF5F}" destId="{F004E7CA-A711-4AF3-AD4D-06D4B7D6D7C9}" srcOrd="2" destOrd="0" presId="urn:microsoft.com/office/officeart/2005/8/layout/hProcess7#1"/>
    <dgm:cxn modelId="{7574DA92-B7E1-4EC1-9951-68653BE73D01}" type="presParOf" srcId="{83C0AC7B-D91D-46DC-A7AB-FDE5837177C3}" destId="{19C6C583-3BC8-47BC-B94F-E3FAE68900E4}" srcOrd="1" destOrd="0" presId="urn:microsoft.com/office/officeart/2005/8/layout/hProcess7#1"/>
    <dgm:cxn modelId="{F59D4FE4-2F18-4BE6-B44A-AF1E3045DCD3}" type="presParOf" srcId="{83C0AC7B-D91D-46DC-A7AB-FDE5837177C3}" destId="{0B7AD393-2F5E-4B8B-82AF-06F30FE1E732}" srcOrd="2" destOrd="0" presId="urn:microsoft.com/office/officeart/2005/8/layout/hProcess7#1"/>
    <dgm:cxn modelId="{C28E7396-52EC-4D5D-9FC9-AB0591FBC84C}" type="presParOf" srcId="{0B7AD393-2F5E-4B8B-82AF-06F30FE1E732}" destId="{8525D443-7CE3-44B0-B7BB-BDC1D3C6BCAF}" srcOrd="0" destOrd="0" presId="urn:microsoft.com/office/officeart/2005/8/layout/hProcess7#1"/>
    <dgm:cxn modelId="{AB3C0167-E04A-463B-B315-9808EC1EC701}" type="presParOf" srcId="{0B7AD393-2F5E-4B8B-82AF-06F30FE1E732}" destId="{2CAD53B6-9D08-464D-92F8-A9D4CC61F37D}" srcOrd="1" destOrd="0" presId="urn:microsoft.com/office/officeart/2005/8/layout/hProcess7#1"/>
    <dgm:cxn modelId="{61105CA9-46A0-49AE-A045-F3FF061042BB}" type="presParOf" srcId="{0B7AD393-2F5E-4B8B-82AF-06F30FE1E732}" destId="{7D36DE5F-55D0-47F6-9AC1-0A4BE3DBFCCC}" srcOrd="2" destOrd="0" presId="urn:microsoft.com/office/officeart/2005/8/layout/hProcess7#1"/>
    <dgm:cxn modelId="{FB52744C-DC14-4E6E-9730-64E9D84FC547}" type="presParOf" srcId="{83C0AC7B-D91D-46DC-A7AB-FDE5837177C3}" destId="{3159B3B9-6C05-4424-BD72-1B08DF730534}" srcOrd="3" destOrd="0" presId="urn:microsoft.com/office/officeart/2005/8/layout/hProcess7#1"/>
    <dgm:cxn modelId="{5E4B1BFE-81E1-4D5A-A64A-E6A9AC435EE6}" type="presParOf" srcId="{83C0AC7B-D91D-46DC-A7AB-FDE5837177C3}" destId="{7912B176-9879-487A-A35C-D5E661FC461E}" srcOrd="4" destOrd="0" presId="urn:microsoft.com/office/officeart/2005/8/layout/hProcess7#1"/>
    <dgm:cxn modelId="{0DD54A78-C182-4924-B5B1-3AE287C20771}" type="presParOf" srcId="{7912B176-9879-487A-A35C-D5E661FC461E}" destId="{36F1C6A4-98C0-4AF5-8D3F-4D065C10B627}" srcOrd="0" destOrd="0" presId="urn:microsoft.com/office/officeart/2005/8/layout/hProcess7#1"/>
    <dgm:cxn modelId="{EB3E68C7-D096-4BA3-B2E6-89D605F0CD89}" type="presParOf" srcId="{7912B176-9879-487A-A35C-D5E661FC461E}" destId="{711D51F4-9FC0-4C01-93BE-DDBE3567276B}" srcOrd="1" destOrd="0" presId="urn:microsoft.com/office/officeart/2005/8/layout/hProcess7#1"/>
    <dgm:cxn modelId="{0BBA483B-402C-48C8-A00C-6B5A75D0706D}" type="presParOf" srcId="{7912B176-9879-487A-A35C-D5E661FC461E}" destId="{425BC789-E665-45EA-B474-C9DDA2ED8C8D}" srcOrd="2" destOrd="0" presId="urn:microsoft.com/office/officeart/2005/8/layout/hProcess7#1"/>
    <dgm:cxn modelId="{CE614CCF-C733-4829-8AB1-656E58C9C563}" type="presParOf" srcId="{83C0AC7B-D91D-46DC-A7AB-FDE5837177C3}" destId="{C19425F9-538C-4E30-A131-D015FAFC2FA2}" srcOrd="5" destOrd="0" presId="urn:microsoft.com/office/officeart/2005/8/layout/hProcess7#1"/>
    <dgm:cxn modelId="{0DECFF7A-90E7-4199-8D72-A63D28D0EF2D}" type="presParOf" srcId="{83C0AC7B-D91D-46DC-A7AB-FDE5837177C3}" destId="{1C0725D1-2F78-4758-8687-7BB0FFCD5E12}" srcOrd="6" destOrd="0" presId="urn:microsoft.com/office/officeart/2005/8/layout/hProcess7#1"/>
    <dgm:cxn modelId="{671525DC-A442-4BE7-9F04-33F23789DB9B}" type="presParOf" srcId="{1C0725D1-2F78-4758-8687-7BB0FFCD5E12}" destId="{B28927D2-A8EF-4CDC-A81A-0861358CE4C2}" srcOrd="0" destOrd="0" presId="urn:microsoft.com/office/officeart/2005/8/layout/hProcess7#1"/>
    <dgm:cxn modelId="{7763855D-10F8-4A25-9BBF-63F3803F6B21}" type="presParOf" srcId="{1C0725D1-2F78-4758-8687-7BB0FFCD5E12}" destId="{BDABE97D-2A77-43CA-A1D1-C3BB42DAD167}" srcOrd="1" destOrd="0" presId="urn:microsoft.com/office/officeart/2005/8/layout/hProcess7#1"/>
    <dgm:cxn modelId="{EBCBF029-43F4-4C28-91B9-55CC2307883E}" type="presParOf" srcId="{1C0725D1-2F78-4758-8687-7BB0FFCD5E12}" destId="{305197BD-870C-402A-B011-E558C00E4B48}" srcOrd="2" destOrd="0" presId="urn:microsoft.com/office/officeart/2005/8/layout/hProcess7#1"/>
    <dgm:cxn modelId="{CE17FD46-746A-457D-9A5E-7AAB7B7D76C2}" type="presParOf" srcId="{83C0AC7B-D91D-46DC-A7AB-FDE5837177C3}" destId="{787322DB-F015-4C63-B04D-0A177B035057}" srcOrd="7" destOrd="0" presId="urn:microsoft.com/office/officeart/2005/8/layout/hProcess7#1"/>
    <dgm:cxn modelId="{24796C06-86B2-4226-8407-89AE5D86AC96}" type="presParOf" srcId="{83C0AC7B-D91D-46DC-A7AB-FDE5837177C3}" destId="{2E49D394-285F-4CA2-85A8-07624397CC9A}" srcOrd="8" destOrd="0" presId="urn:microsoft.com/office/officeart/2005/8/layout/hProcess7#1"/>
    <dgm:cxn modelId="{8B1529B4-55CF-40AE-A77A-6DE7E5D9D11D}" type="presParOf" srcId="{2E49D394-285F-4CA2-85A8-07624397CC9A}" destId="{2BE211A9-13F2-49A3-B21C-67622B95B806}" srcOrd="0" destOrd="0" presId="urn:microsoft.com/office/officeart/2005/8/layout/hProcess7#1"/>
    <dgm:cxn modelId="{4EC7AEAE-4B7F-4494-ABFA-B70C9C1279E8}" type="presParOf" srcId="{2E49D394-285F-4CA2-85A8-07624397CC9A}" destId="{C1AA725D-1AF5-4712-AAA1-B2219563628E}" srcOrd="1" destOrd="0" presId="urn:microsoft.com/office/officeart/2005/8/layout/hProcess7#1"/>
    <dgm:cxn modelId="{185EC065-10FC-4055-8340-55B28E88CA5E}" type="presParOf" srcId="{2E49D394-285F-4CA2-85A8-07624397CC9A}" destId="{3007C786-0FDA-4549-843D-E5ABE594CD07}" srcOrd="2" destOrd="0" presId="urn:microsoft.com/office/officeart/2005/8/layout/hProcess7#1"/>
  </dgm:cxnLst>
  <dgm:bg>
    <a:solidFill>
      <a:schemeClr val="tx2">
        <a:lumMod val="75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270F1C-7AC0-4749-AB76-54CDA32C8B6D}" type="doc">
      <dgm:prSet loTypeId="urn:microsoft.com/office/officeart/2005/8/layout/hProcess7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7AA961-DFAC-47F7-94B0-C80B7FAD126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dirty="0" smtClean="0">
              <a:latin typeface="+mj-lt"/>
            </a:rPr>
            <a:t>20</a:t>
          </a:r>
          <a:r>
            <a:rPr lang="en-US" sz="1600" dirty="0" smtClean="0">
              <a:latin typeface="+mj-lt"/>
            </a:rPr>
            <a:t>17</a:t>
          </a:r>
          <a:r>
            <a:rPr lang="ru-RU" sz="1600" dirty="0" smtClean="0">
              <a:latin typeface="+mj-lt"/>
            </a:rPr>
            <a:t> </a:t>
          </a:r>
          <a:r>
            <a:rPr lang="ru-RU" sz="1800" dirty="0" smtClean="0">
              <a:latin typeface="+mj-lt"/>
            </a:rPr>
            <a:t>год</a:t>
          </a:r>
          <a:endParaRPr lang="ru-RU" sz="1800" dirty="0">
            <a:latin typeface="+mj-lt"/>
          </a:endParaRPr>
        </a:p>
      </dgm:t>
    </dgm:pt>
    <dgm:pt modelId="{80B8461F-1944-4606-A143-56D1ADB7A9EE}" type="parTrans" cxnId="{4D34CE71-E438-415A-B9AE-51483240E71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CD9223D6-9569-4E81-803E-FF4249761E1F}" type="sibTrans" cxnId="{4D34CE71-E438-415A-B9AE-51483240E71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63B432F-0357-4CB7-A372-7C1C0C00E17D}">
      <dgm:prSet phldrT="[Текст]" custT="1"/>
      <dgm:spPr/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dirty="0" smtClean="0">
              <a:latin typeface="+mj-lt"/>
            </a:rPr>
            <a:t>359,5</a:t>
          </a:r>
          <a:r>
            <a:rPr lang="en-US" sz="1800" dirty="0" smtClean="0">
              <a:latin typeface="+mj-lt"/>
            </a:rPr>
            <a:t> </a:t>
          </a:r>
          <a:r>
            <a:rPr lang="ru-RU" sz="1800" dirty="0" err="1" smtClean="0">
              <a:latin typeface="+mj-lt"/>
            </a:rPr>
            <a:t>млн.рублей</a:t>
          </a:r>
          <a:endParaRPr lang="ru-RU" sz="1800" dirty="0">
            <a:latin typeface="+mj-lt"/>
          </a:endParaRPr>
        </a:p>
      </dgm:t>
    </dgm:pt>
    <dgm:pt modelId="{44963AA3-17C6-4435-BF13-377D57E0A4D4}" type="parTrans" cxnId="{0B6F9BB3-843D-4C34-953F-E84F1749349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6028D09-38F1-4F87-BE21-4D4BAB4BA7D8}" type="sibTrans" cxnId="{0B6F9BB3-843D-4C34-953F-E84F1749349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A450C796-2479-43E0-9D1E-CE30CCA6373C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201</a:t>
          </a:r>
          <a:r>
            <a:rPr lang="en-US" sz="1800" dirty="0" smtClean="0">
              <a:latin typeface="+mj-lt"/>
            </a:rPr>
            <a:t>8</a:t>
          </a:r>
          <a:r>
            <a:rPr lang="ru-RU" sz="1800" dirty="0" smtClean="0">
              <a:latin typeface="+mj-lt"/>
            </a:rPr>
            <a:t> год</a:t>
          </a:r>
          <a:endParaRPr lang="ru-RU" sz="1800" dirty="0">
            <a:latin typeface="+mj-lt"/>
          </a:endParaRPr>
        </a:p>
      </dgm:t>
    </dgm:pt>
    <dgm:pt modelId="{E3F42ED8-1C90-493E-B129-FAA5D7E3AE71}" type="parTrans" cxnId="{D14EC09A-D0F9-4B03-99D7-1FBDE2120B2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65320DA-482F-4438-84B0-98D4EFB8E41F}" type="sibTrans" cxnId="{D14EC09A-D0F9-4B03-99D7-1FBDE2120B2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665945D0-7271-44D2-AC05-7E8CA29BC47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dirty="0" smtClean="0">
              <a:latin typeface="+mj-lt"/>
            </a:rPr>
            <a:t>345,8 </a:t>
          </a:r>
          <a:r>
            <a:rPr lang="ru-RU" sz="1800" dirty="0" err="1" smtClean="0">
              <a:latin typeface="+mj-lt"/>
            </a:rPr>
            <a:t>млн.рублей</a:t>
          </a:r>
          <a:endParaRPr lang="ru-RU" sz="1800" dirty="0" smtClean="0">
            <a:latin typeface="+mj-lt"/>
          </a:endParaRPr>
        </a:p>
        <a:p>
          <a:pPr algn="l"/>
          <a:endParaRPr lang="ru-RU" sz="1800" dirty="0">
            <a:latin typeface="+mj-lt"/>
          </a:endParaRPr>
        </a:p>
      </dgm:t>
    </dgm:pt>
    <dgm:pt modelId="{4FE5DB52-5BE5-4656-B23F-543D66FFAB44}" type="parTrans" cxnId="{C0AA0C59-92CE-4061-9F29-E743ED78386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43459465-A2D7-45C2-909C-AA23B9A7B7CB}" type="sibTrans" cxnId="{C0AA0C59-92CE-4061-9F29-E743ED78386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1CA3944-9A7B-4488-8150-F4379B7418F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201</a:t>
          </a:r>
          <a:r>
            <a:rPr lang="en-US" sz="1800" dirty="0" smtClean="0">
              <a:latin typeface="+mj-lt"/>
            </a:rPr>
            <a:t>9</a:t>
          </a:r>
          <a:r>
            <a:rPr lang="ru-RU" sz="1800" dirty="0" smtClean="0">
              <a:latin typeface="+mj-lt"/>
            </a:rPr>
            <a:t> год</a:t>
          </a:r>
        </a:p>
        <a:p>
          <a:endParaRPr lang="ru-RU" sz="1800" dirty="0">
            <a:latin typeface="+mj-lt"/>
          </a:endParaRPr>
        </a:p>
      </dgm:t>
    </dgm:pt>
    <dgm:pt modelId="{8AA8992F-09B6-4A84-8DF2-940C991A38BD}" type="parTrans" cxnId="{41109D9E-D6E1-4644-A125-FD5D82888A2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EFCF378-0482-476A-8C04-F06D2DB5F29A}" type="sibTrans" cxnId="{41109D9E-D6E1-4644-A125-FD5D82888A2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3C889C8-4B3C-4C40-B873-879F9E3C40C5}">
      <dgm:prSet phldrT="[Текст]" custT="1"/>
      <dgm:spPr/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dirty="0" smtClean="0">
              <a:latin typeface="+mj-lt"/>
            </a:rPr>
            <a:t>346,5 </a:t>
          </a:r>
          <a:r>
            <a:rPr lang="ru-RU" sz="1800" dirty="0" err="1" smtClean="0">
              <a:latin typeface="+mj-lt"/>
            </a:rPr>
            <a:t>млн.рублей</a:t>
          </a:r>
          <a:endParaRPr lang="ru-RU" sz="1800" dirty="0">
            <a:latin typeface="+mj-lt"/>
          </a:endParaRPr>
        </a:p>
      </dgm:t>
    </dgm:pt>
    <dgm:pt modelId="{008AEE75-558A-4987-A1D5-8CD70DD64CF7}" type="parTrans" cxnId="{22B4E05D-EF63-47ED-B9E8-2C7BA6A559F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EA4857B-EEF9-4809-BC87-213696F9F8A2}" type="sibTrans" cxnId="{22B4E05D-EF63-47ED-B9E8-2C7BA6A559F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83C0AC7B-D91D-46DC-A7AB-FDE5837177C3}" type="pres">
      <dgm:prSet presAssocID="{72270F1C-7AC0-4749-AB76-54CDA32C8B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BA7E9A-772C-4673-B74F-98AEFA98EF5F}" type="pres">
      <dgm:prSet presAssocID="{767AA961-DFAC-47F7-94B0-C80B7FAD1262}" presName="compositeNode" presStyleCnt="0">
        <dgm:presLayoutVars>
          <dgm:bulletEnabled val="1"/>
        </dgm:presLayoutVars>
      </dgm:prSet>
      <dgm:spPr/>
    </dgm:pt>
    <dgm:pt modelId="{37FEFAD8-D665-41E2-97A9-340BB9F02EBD}" type="pres">
      <dgm:prSet presAssocID="{767AA961-DFAC-47F7-94B0-C80B7FAD1262}" presName="bgRect" presStyleLbl="node1" presStyleIdx="0" presStyleCnt="3" custLinFactNeighborX="-148" custLinFactNeighborY="1517"/>
      <dgm:spPr/>
      <dgm:t>
        <a:bodyPr/>
        <a:lstStyle/>
        <a:p>
          <a:endParaRPr lang="ru-RU"/>
        </a:p>
      </dgm:t>
    </dgm:pt>
    <dgm:pt modelId="{3978A40E-4050-42CC-934A-0E7ACFDEB856}" type="pres">
      <dgm:prSet presAssocID="{767AA961-DFAC-47F7-94B0-C80B7FAD1262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4E7CA-A711-4AF3-AD4D-06D4B7D6D7C9}" type="pres">
      <dgm:prSet presAssocID="{767AA961-DFAC-47F7-94B0-C80B7FAD126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6C583-3BC8-47BC-B94F-E3FAE68900E4}" type="pres">
      <dgm:prSet presAssocID="{CD9223D6-9569-4E81-803E-FF4249761E1F}" presName="hSp" presStyleCnt="0"/>
      <dgm:spPr/>
    </dgm:pt>
    <dgm:pt modelId="{0B7AD393-2F5E-4B8B-82AF-06F30FE1E732}" type="pres">
      <dgm:prSet presAssocID="{CD9223D6-9569-4E81-803E-FF4249761E1F}" presName="vProcSp" presStyleCnt="0"/>
      <dgm:spPr/>
    </dgm:pt>
    <dgm:pt modelId="{8525D443-7CE3-44B0-B7BB-BDC1D3C6BCAF}" type="pres">
      <dgm:prSet presAssocID="{CD9223D6-9569-4E81-803E-FF4249761E1F}" presName="vSp1" presStyleCnt="0"/>
      <dgm:spPr/>
    </dgm:pt>
    <dgm:pt modelId="{2CAD53B6-9D08-464D-92F8-A9D4CC61F37D}" type="pres">
      <dgm:prSet presAssocID="{CD9223D6-9569-4E81-803E-FF4249761E1F}" presName="simulatedConn" presStyleLbl="solidFgAcc1" presStyleIdx="0" presStyleCnt="2" custScaleX="96148" custScaleY="170076" custLinFactY="-153867" custLinFactNeighborX="-54997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7D36DE5F-55D0-47F6-9AC1-0A4BE3DBFCCC}" type="pres">
      <dgm:prSet presAssocID="{CD9223D6-9569-4E81-803E-FF4249761E1F}" presName="vSp2" presStyleCnt="0"/>
      <dgm:spPr/>
    </dgm:pt>
    <dgm:pt modelId="{3159B3B9-6C05-4424-BD72-1B08DF730534}" type="pres">
      <dgm:prSet presAssocID="{CD9223D6-9569-4E81-803E-FF4249761E1F}" presName="sibTrans" presStyleCnt="0"/>
      <dgm:spPr/>
    </dgm:pt>
    <dgm:pt modelId="{7912B176-9879-487A-A35C-D5E661FC461E}" type="pres">
      <dgm:prSet presAssocID="{A450C796-2479-43E0-9D1E-CE30CCA6373C}" presName="compositeNode" presStyleCnt="0">
        <dgm:presLayoutVars>
          <dgm:bulletEnabled val="1"/>
        </dgm:presLayoutVars>
      </dgm:prSet>
      <dgm:spPr/>
    </dgm:pt>
    <dgm:pt modelId="{36F1C6A4-98C0-4AF5-8D3F-4D065C10B627}" type="pres">
      <dgm:prSet presAssocID="{A450C796-2479-43E0-9D1E-CE30CCA6373C}" presName="bgRect" presStyleLbl="node1" presStyleIdx="1" presStyleCnt="3"/>
      <dgm:spPr/>
      <dgm:t>
        <a:bodyPr/>
        <a:lstStyle/>
        <a:p>
          <a:endParaRPr lang="ru-RU"/>
        </a:p>
      </dgm:t>
    </dgm:pt>
    <dgm:pt modelId="{711D51F4-9FC0-4C01-93BE-DDBE3567276B}" type="pres">
      <dgm:prSet presAssocID="{A450C796-2479-43E0-9D1E-CE30CCA6373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BC789-E665-45EA-B474-C9DDA2ED8C8D}" type="pres">
      <dgm:prSet presAssocID="{A450C796-2479-43E0-9D1E-CE30CCA6373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425F9-538C-4E30-A131-D015FAFC2FA2}" type="pres">
      <dgm:prSet presAssocID="{565320DA-482F-4438-84B0-98D4EFB8E41F}" presName="hSp" presStyleCnt="0"/>
      <dgm:spPr/>
    </dgm:pt>
    <dgm:pt modelId="{1C0725D1-2F78-4758-8687-7BB0FFCD5E12}" type="pres">
      <dgm:prSet presAssocID="{565320DA-482F-4438-84B0-98D4EFB8E41F}" presName="vProcSp" presStyleCnt="0"/>
      <dgm:spPr/>
    </dgm:pt>
    <dgm:pt modelId="{B28927D2-A8EF-4CDC-A81A-0861358CE4C2}" type="pres">
      <dgm:prSet presAssocID="{565320DA-482F-4438-84B0-98D4EFB8E41F}" presName="vSp1" presStyleCnt="0"/>
      <dgm:spPr/>
    </dgm:pt>
    <dgm:pt modelId="{BDABE97D-2A77-43CA-A1D1-C3BB42DAD167}" type="pres">
      <dgm:prSet presAssocID="{565320DA-482F-4438-84B0-98D4EFB8E41F}" presName="simulatedConn" presStyleLbl="solidFgAcc1" presStyleIdx="1" presStyleCnt="2" custLinFactY="-153867" custLinFactNeighborX="-13936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305197BD-870C-402A-B011-E558C00E4B48}" type="pres">
      <dgm:prSet presAssocID="{565320DA-482F-4438-84B0-98D4EFB8E41F}" presName="vSp2" presStyleCnt="0"/>
      <dgm:spPr/>
    </dgm:pt>
    <dgm:pt modelId="{787322DB-F015-4C63-B04D-0A177B035057}" type="pres">
      <dgm:prSet presAssocID="{565320DA-482F-4438-84B0-98D4EFB8E41F}" presName="sibTrans" presStyleCnt="0"/>
      <dgm:spPr/>
    </dgm:pt>
    <dgm:pt modelId="{2E49D394-285F-4CA2-85A8-07624397CC9A}" type="pres">
      <dgm:prSet presAssocID="{31CA3944-9A7B-4488-8150-F4379B7418F7}" presName="compositeNode" presStyleCnt="0">
        <dgm:presLayoutVars>
          <dgm:bulletEnabled val="1"/>
        </dgm:presLayoutVars>
      </dgm:prSet>
      <dgm:spPr/>
    </dgm:pt>
    <dgm:pt modelId="{2BE211A9-13F2-49A3-B21C-67622B95B806}" type="pres">
      <dgm:prSet presAssocID="{31CA3944-9A7B-4488-8150-F4379B7418F7}" presName="bgRect" presStyleLbl="node1" presStyleIdx="2" presStyleCnt="3" custScaleX="102537" custLinFactNeighborX="-3282"/>
      <dgm:spPr/>
      <dgm:t>
        <a:bodyPr/>
        <a:lstStyle/>
        <a:p>
          <a:endParaRPr lang="ru-RU"/>
        </a:p>
      </dgm:t>
    </dgm:pt>
    <dgm:pt modelId="{C1AA725D-1AF5-4712-AAA1-B2219563628E}" type="pres">
      <dgm:prSet presAssocID="{31CA3944-9A7B-4488-8150-F4379B7418F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7C786-0FDA-4549-843D-E5ABE594CD07}" type="pres">
      <dgm:prSet presAssocID="{31CA3944-9A7B-4488-8150-F4379B7418F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4EC09A-D0F9-4B03-99D7-1FBDE2120B26}" srcId="{72270F1C-7AC0-4749-AB76-54CDA32C8B6D}" destId="{A450C796-2479-43E0-9D1E-CE30CCA6373C}" srcOrd="1" destOrd="0" parTransId="{E3F42ED8-1C90-493E-B129-FAA5D7E3AE71}" sibTransId="{565320DA-482F-4438-84B0-98D4EFB8E41F}"/>
    <dgm:cxn modelId="{22B4E05D-EF63-47ED-B9E8-2C7BA6A559F7}" srcId="{31CA3944-9A7B-4488-8150-F4379B7418F7}" destId="{53C889C8-4B3C-4C40-B873-879F9E3C40C5}" srcOrd="0" destOrd="0" parTransId="{008AEE75-558A-4987-A1D5-8CD70DD64CF7}" sibTransId="{5EA4857B-EEF9-4809-BC87-213696F9F8A2}"/>
    <dgm:cxn modelId="{08734F73-F595-4236-8A44-6A1C5B7C3B99}" type="presOf" srcId="{31CA3944-9A7B-4488-8150-F4379B7418F7}" destId="{2BE211A9-13F2-49A3-B21C-67622B95B806}" srcOrd="0" destOrd="0" presId="urn:microsoft.com/office/officeart/2005/8/layout/hProcess7#1"/>
    <dgm:cxn modelId="{0B6F9BB3-843D-4C34-953F-E84F1749349D}" srcId="{767AA961-DFAC-47F7-94B0-C80B7FAD1262}" destId="{D63B432F-0357-4CB7-A372-7C1C0C00E17D}" srcOrd="0" destOrd="0" parTransId="{44963AA3-17C6-4435-BF13-377D57E0A4D4}" sibTransId="{D6028D09-38F1-4F87-BE21-4D4BAB4BA7D8}"/>
    <dgm:cxn modelId="{37B7D591-A362-4069-B7CB-2116EA6FA177}" type="presOf" srcId="{767AA961-DFAC-47F7-94B0-C80B7FAD1262}" destId="{37FEFAD8-D665-41E2-97A9-340BB9F02EBD}" srcOrd="0" destOrd="0" presId="urn:microsoft.com/office/officeart/2005/8/layout/hProcess7#1"/>
    <dgm:cxn modelId="{5D57CAAA-EED9-4CC4-805D-89315927B899}" type="presOf" srcId="{A450C796-2479-43E0-9D1E-CE30CCA6373C}" destId="{711D51F4-9FC0-4C01-93BE-DDBE3567276B}" srcOrd="1" destOrd="0" presId="urn:microsoft.com/office/officeart/2005/8/layout/hProcess7#1"/>
    <dgm:cxn modelId="{787D9CE6-261C-4AD1-B1AC-E7D68A0D898A}" type="presOf" srcId="{53C889C8-4B3C-4C40-B873-879F9E3C40C5}" destId="{3007C786-0FDA-4549-843D-E5ABE594CD07}" srcOrd="0" destOrd="0" presId="urn:microsoft.com/office/officeart/2005/8/layout/hProcess7#1"/>
    <dgm:cxn modelId="{6CA9C0F8-B26C-4D4F-9FEF-AEDABBC8362E}" type="presOf" srcId="{767AA961-DFAC-47F7-94B0-C80B7FAD1262}" destId="{3978A40E-4050-42CC-934A-0E7ACFDEB856}" srcOrd="1" destOrd="0" presId="urn:microsoft.com/office/officeart/2005/8/layout/hProcess7#1"/>
    <dgm:cxn modelId="{4D34CE71-E438-415A-B9AE-51483240E713}" srcId="{72270F1C-7AC0-4749-AB76-54CDA32C8B6D}" destId="{767AA961-DFAC-47F7-94B0-C80B7FAD1262}" srcOrd="0" destOrd="0" parTransId="{80B8461F-1944-4606-A143-56D1ADB7A9EE}" sibTransId="{CD9223D6-9569-4E81-803E-FF4249761E1F}"/>
    <dgm:cxn modelId="{B08E5D68-0D1E-41A6-871B-605837E6DFA6}" type="presOf" srcId="{31CA3944-9A7B-4488-8150-F4379B7418F7}" destId="{C1AA725D-1AF5-4712-AAA1-B2219563628E}" srcOrd="1" destOrd="0" presId="urn:microsoft.com/office/officeart/2005/8/layout/hProcess7#1"/>
    <dgm:cxn modelId="{C0AA0C59-92CE-4061-9F29-E743ED78386E}" srcId="{A450C796-2479-43E0-9D1E-CE30CCA6373C}" destId="{665945D0-7271-44D2-AC05-7E8CA29BC474}" srcOrd="0" destOrd="0" parTransId="{4FE5DB52-5BE5-4656-B23F-543D66FFAB44}" sibTransId="{43459465-A2D7-45C2-909C-AA23B9A7B7CB}"/>
    <dgm:cxn modelId="{6FCEF112-96B1-4801-A99A-04BB17B47E88}" type="presOf" srcId="{D63B432F-0357-4CB7-A372-7C1C0C00E17D}" destId="{F004E7CA-A711-4AF3-AD4D-06D4B7D6D7C9}" srcOrd="0" destOrd="0" presId="urn:microsoft.com/office/officeart/2005/8/layout/hProcess7#1"/>
    <dgm:cxn modelId="{41109D9E-D6E1-4644-A125-FD5D82888A2E}" srcId="{72270F1C-7AC0-4749-AB76-54CDA32C8B6D}" destId="{31CA3944-9A7B-4488-8150-F4379B7418F7}" srcOrd="2" destOrd="0" parTransId="{8AA8992F-09B6-4A84-8DF2-940C991A38BD}" sibTransId="{3EFCF378-0482-476A-8C04-F06D2DB5F29A}"/>
    <dgm:cxn modelId="{E5221C41-9967-4447-B5F3-D4AFB4A66080}" type="presOf" srcId="{665945D0-7271-44D2-AC05-7E8CA29BC474}" destId="{425BC789-E665-45EA-B474-C9DDA2ED8C8D}" srcOrd="0" destOrd="0" presId="urn:microsoft.com/office/officeart/2005/8/layout/hProcess7#1"/>
    <dgm:cxn modelId="{B2CA89C5-9FE5-442F-BE4F-1889D42EADC1}" type="presOf" srcId="{72270F1C-7AC0-4749-AB76-54CDA32C8B6D}" destId="{83C0AC7B-D91D-46DC-A7AB-FDE5837177C3}" srcOrd="0" destOrd="0" presId="urn:microsoft.com/office/officeart/2005/8/layout/hProcess7#1"/>
    <dgm:cxn modelId="{F93DF225-FED7-49D2-81B0-89F97F8A535D}" type="presOf" srcId="{A450C796-2479-43E0-9D1E-CE30CCA6373C}" destId="{36F1C6A4-98C0-4AF5-8D3F-4D065C10B627}" srcOrd="0" destOrd="0" presId="urn:microsoft.com/office/officeart/2005/8/layout/hProcess7#1"/>
    <dgm:cxn modelId="{2F3E5172-18AB-4C4B-8CD7-F668B8F02746}" type="presParOf" srcId="{83C0AC7B-D91D-46DC-A7AB-FDE5837177C3}" destId="{15BA7E9A-772C-4673-B74F-98AEFA98EF5F}" srcOrd="0" destOrd="0" presId="urn:microsoft.com/office/officeart/2005/8/layout/hProcess7#1"/>
    <dgm:cxn modelId="{7958DE1B-C4B1-434B-BA16-CA1B9F19B81A}" type="presParOf" srcId="{15BA7E9A-772C-4673-B74F-98AEFA98EF5F}" destId="{37FEFAD8-D665-41E2-97A9-340BB9F02EBD}" srcOrd="0" destOrd="0" presId="urn:microsoft.com/office/officeart/2005/8/layout/hProcess7#1"/>
    <dgm:cxn modelId="{8B68118F-8B83-4323-A850-FBA31B01C957}" type="presParOf" srcId="{15BA7E9A-772C-4673-B74F-98AEFA98EF5F}" destId="{3978A40E-4050-42CC-934A-0E7ACFDEB856}" srcOrd="1" destOrd="0" presId="urn:microsoft.com/office/officeart/2005/8/layout/hProcess7#1"/>
    <dgm:cxn modelId="{5659B2C2-256A-4A31-9073-8FBAE1324DE0}" type="presParOf" srcId="{15BA7E9A-772C-4673-B74F-98AEFA98EF5F}" destId="{F004E7CA-A711-4AF3-AD4D-06D4B7D6D7C9}" srcOrd="2" destOrd="0" presId="urn:microsoft.com/office/officeart/2005/8/layout/hProcess7#1"/>
    <dgm:cxn modelId="{E3C371BF-069C-4994-898F-2E9951DB0020}" type="presParOf" srcId="{83C0AC7B-D91D-46DC-A7AB-FDE5837177C3}" destId="{19C6C583-3BC8-47BC-B94F-E3FAE68900E4}" srcOrd="1" destOrd="0" presId="urn:microsoft.com/office/officeart/2005/8/layout/hProcess7#1"/>
    <dgm:cxn modelId="{992900B4-0B23-4127-93DA-776D2B21739B}" type="presParOf" srcId="{83C0AC7B-D91D-46DC-A7AB-FDE5837177C3}" destId="{0B7AD393-2F5E-4B8B-82AF-06F30FE1E732}" srcOrd="2" destOrd="0" presId="urn:microsoft.com/office/officeart/2005/8/layout/hProcess7#1"/>
    <dgm:cxn modelId="{8A11C0CD-755C-4860-B1C8-1AF511412DFE}" type="presParOf" srcId="{0B7AD393-2F5E-4B8B-82AF-06F30FE1E732}" destId="{8525D443-7CE3-44B0-B7BB-BDC1D3C6BCAF}" srcOrd="0" destOrd="0" presId="urn:microsoft.com/office/officeart/2005/8/layout/hProcess7#1"/>
    <dgm:cxn modelId="{D0F93E6E-BBB9-4FDD-8D1F-A91B7FAEB748}" type="presParOf" srcId="{0B7AD393-2F5E-4B8B-82AF-06F30FE1E732}" destId="{2CAD53B6-9D08-464D-92F8-A9D4CC61F37D}" srcOrd="1" destOrd="0" presId="urn:microsoft.com/office/officeart/2005/8/layout/hProcess7#1"/>
    <dgm:cxn modelId="{2E14E362-171B-4210-86C3-32573E4A2364}" type="presParOf" srcId="{0B7AD393-2F5E-4B8B-82AF-06F30FE1E732}" destId="{7D36DE5F-55D0-47F6-9AC1-0A4BE3DBFCCC}" srcOrd="2" destOrd="0" presId="urn:microsoft.com/office/officeart/2005/8/layout/hProcess7#1"/>
    <dgm:cxn modelId="{EE37045D-7B33-4B42-B8AD-34399E51E0B7}" type="presParOf" srcId="{83C0AC7B-D91D-46DC-A7AB-FDE5837177C3}" destId="{3159B3B9-6C05-4424-BD72-1B08DF730534}" srcOrd="3" destOrd="0" presId="urn:microsoft.com/office/officeart/2005/8/layout/hProcess7#1"/>
    <dgm:cxn modelId="{3BEA62DE-3B10-423A-BC7D-CEF51B3C05D6}" type="presParOf" srcId="{83C0AC7B-D91D-46DC-A7AB-FDE5837177C3}" destId="{7912B176-9879-487A-A35C-D5E661FC461E}" srcOrd="4" destOrd="0" presId="urn:microsoft.com/office/officeart/2005/8/layout/hProcess7#1"/>
    <dgm:cxn modelId="{B1681F36-B932-4DF7-981B-959F1A357C5F}" type="presParOf" srcId="{7912B176-9879-487A-A35C-D5E661FC461E}" destId="{36F1C6A4-98C0-4AF5-8D3F-4D065C10B627}" srcOrd="0" destOrd="0" presId="urn:microsoft.com/office/officeart/2005/8/layout/hProcess7#1"/>
    <dgm:cxn modelId="{F7466BEA-F064-4AF3-9387-7B51533AB408}" type="presParOf" srcId="{7912B176-9879-487A-A35C-D5E661FC461E}" destId="{711D51F4-9FC0-4C01-93BE-DDBE3567276B}" srcOrd="1" destOrd="0" presId="urn:microsoft.com/office/officeart/2005/8/layout/hProcess7#1"/>
    <dgm:cxn modelId="{6AACCA86-52CC-4E40-BABA-B2D60642D655}" type="presParOf" srcId="{7912B176-9879-487A-A35C-D5E661FC461E}" destId="{425BC789-E665-45EA-B474-C9DDA2ED8C8D}" srcOrd="2" destOrd="0" presId="urn:microsoft.com/office/officeart/2005/8/layout/hProcess7#1"/>
    <dgm:cxn modelId="{0CF202FD-3EAA-4A00-85DE-524B0711CB42}" type="presParOf" srcId="{83C0AC7B-D91D-46DC-A7AB-FDE5837177C3}" destId="{C19425F9-538C-4E30-A131-D015FAFC2FA2}" srcOrd="5" destOrd="0" presId="urn:microsoft.com/office/officeart/2005/8/layout/hProcess7#1"/>
    <dgm:cxn modelId="{5022F9B4-7C6C-4053-B208-951DE47014E2}" type="presParOf" srcId="{83C0AC7B-D91D-46DC-A7AB-FDE5837177C3}" destId="{1C0725D1-2F78-4758-8687-7BB0FFCD5E12}" srcOrd="6" destOrd="0" presId="urn:microsoft.com/office/officeart/2005/8/layout/hProcess7#1"/>
    <dgm:cxn modelId="{54BD3D3B-E42F-4847-947C-97DAB2BDCC51}" type="presParOf" srcId="{1C0725D1-2F78-4758-8687-7BB0FFCD5E12}" destId="{B28927D2-A8EF-4CDC-A81A-0861358CE4C2}" srcOrd="0" destOrd="0" presId="urn:microsoft.com/office/officeart/2005/8/layout/hProcess7#1"/>
    <dgm:cxn modelId="{72FB1DD0-5E03-4692-9257-2C0124FF1F39}" type="presParOf" srcId="{1C0725D1-2F78-4758-8687-7BB0FFCD5E12}" destId="{BDABE97D-2A77-43CA-A1D1-C3BB42DAD167}" srcOrd="1" destOrd="0" presId="urn:microsoft.com/office/officeart/2005/8/layout/hProcess7#1"/>
    <dgm:cxn modelId="{15BAAEE1-A2AF-4BDC-A4AD-504A59092C2F}" type="presParOf" srcId="{1C0725D1-2F78-4758-8687-7BB0FFCD5E12}" destId="{305197BD-870C-402A-B011-E558C00E4B48}" srcOrd="2" destOrd="0" presId="urn:microsoft.com/office/officeart/2005/8/layout/hProcess7#1"/>
    <dgm:cxn modelId="{22C1CE58-0816-4400-948A-67DCCB03835C}" type="presParOf" srcId="{83C0AC7B-D91D-46DC-A7AB-FDE5837177C3}" destId="{787322DB-F015-4C63-B04D-0A177B035057}" srcOrd="7" destOrd="0" presId="urn:microsoft.com/office/officeart/2005/8/layout/hProcess7#1"/>
    <dgm:cxn modelId="{997C9323-3B3A-465E-B8D6-B73AAD908263}" type="presParOf" srcId="{83C0AC7B-D91D-46DC-A7AB-FDE5837177C3}" destId="{2E49D394-285F-4CA2-85A8-07624397CC9A}" srcOrd="8" destOrd="0" presId="urn:microsoft.com/office/officeart/2005/8/layout/hProcess7#1"/>
    <dgm:cxn modelId="{33BF4B20-5A87-4036-87D8-1BE0CC17506C}" type="presParOf" srcId="{2E49D394-285F-4CA2-85A8-07624397CC9A}" destId="{2BE211A9-13F2-49A3-B21C-67622B95B806}" srcOrd="0" destOrd="0" presId="urn:microsoft.com/office/officeart/2005/8/layout/hProcess7#1"/>
    <dgm:cxn modelId="{D8BCA1A3-4002-4C3F-9A5B-AD0549326324}" type="presParOf" srcId="{2E49D394-285F-4CA2-85A8-07624397CC9A}" destId="{C1AA725D-1AF5-4712-AAA1-B2219563628E}" srcOrd="1" destOrd="0" presId="urn:microsoft.com/office/officeart/2005/8/layout/hProcess7#1"/>
    <dgm:cxn modelId="{FFC70784-627B-440E-B08F-720E37BC4E19}" type="presParOf" srcId="{2E49D394-285F-4CA2-85A8-07624397CC9A}" destId="{3007C786-0FDA-4549-843D-E5ABE594CD07}" srcOrd="2" destOrd="0" presId="urn:microsoft.com/office/officeart/2005/8/layout/hProcess7#1"/>
  </dgm:cxnLst>
  <dgm:bg>
    <a:solidFill>
      <a:schemeClr val="tx2">
        <a:lumMod val="75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2270F1C-7AC0-4749-AB76-54CDA32C8B6D}" type="doc">
      <dgm:prSet loTypeId="urn:microsoft.com/office/officeart/2005/8/layout/hProcess7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7AA961-DFAC-47F7-94B0-C80B7FAD126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dirty="0" smtClean="0">
              <a:latin typeface="+mj-lt"/>
            </a:rPr>
            <a:t>20</a:t>
          </a:r>
          <a:r>
            <a:rPr lang="en-US" sz="1600" dirty="0" smtClean="0">
              <a:latin typeface="+mj-lt"/>
            </a:rPr>
            <a:t>17</a:t>
          </a:r>
          <a:r>
            <a:rPr lang="ru-RU" sz="1600" dirty="0" smtClean="0">
              <a:latin typeface="+mj-lt"/>
            </a:rPr>
            <a:t> </a:t>
          </a:r>
          <a:r>
            <a:rPr lang="ru-RU" sz="1800" dirty="0" smtClean="0">
              <a:latin typeface="+mj-lt"/>
            </a:rPr>
            <a:t>год</a:t>
          </a:r>
          <a:endParaRPr lang="ru-RU" sz="1800" dirty="0">
            <a:latin typeface="+mj-lt"/>
          </a:endParaRPr>
        </a:p>
      </dgm:t>
    </dgm:pt>
    <dgm:pt modelId="{80B8461F-1944-4606-A143-56D1ADB7A9EE}" type="parTrans" cxnId="{4D34CE71-E438-415A-B9AE-51483240E71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CD9223D6-9569-4E81-803E-FF4249761E1F}" type="sibTrans" cxnId="{4D34CE71-E438-415A-B9AE-51483240E71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63B432F-0357-4CB7-A372-7C1C0C00E17D}">
      <dgm:prSet phldrT="[Текст]" custT="1"/>
      <dgm:spPr/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dirty="0" smtClean="0">
              <a:latin typeface="+mj-lt"/>
            </a:rPr>
            <a:t>433,4 </a:t>
          </a:r>
          <a:r>
            <a:rPr lang="ru-RU" sz="1800" dirty="0" err="1" smtClean="0">
              <a:latin typeface="+mj-lt"/>
            </a:rPr>
            <a:t>млн.рублей</a:t>
          </a:r>
          <a:endParaRPr lang="ru-RU" sz="1800" dirty="0">
            <a:latin typeface="+mj-lt"/>
          </a:endParaRPr>
        </a:p>
      </dgm:t>
    </dgm:pt>
    <dgm:pt modelId="{44963AA3-17C6-4435-BF13-377D57E0A4D4}" type="parTrans" cxnId="{0B6F9BB3-843D-4C34-953F-E84F1749349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6028D09-38F1-4F87-BE21-4D4BAB4BA7D8}" type="sibTrans" cxnId="{0B6F9BB3-843D-4C34-953F-E84F1749349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A450C796-2479-43E0-9D1E-CE30CCA6373C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201</a:t>
          </a:r>
          <a:r>
            <a:rPr lang="en-US" sz="1800" dirty="0" smtClean="0">
              <a:latin typeface="+mj-lt"/>
            </a:rPr>
            <a:t>8</a:t>
          </a:r>
          <a:r>
            <a:rPr lang="ru-RU" sz="1800" dirty="0" smtClean="0">
              <a:latin typeface="+mj-lt"/>
            </a:rPr>
            <a:t> год</a:t>
          </a:r>
          <a:endParaRPr lang="ru-RU" sz="1800" dirty="0">
            <a:latin typeface="+mj-lt"/>
          </a:endParaRPr>
        </a:p>
      </dgm:t>
    </dgm:pt>
    <dgm:pt modelId="{E3F42ED8-1C90-493E-B129-FAA5D7E3AE71}" type="parTrans" cxnId="{D14EC09A-D0F9-4B03-99D7-1FBDE2120B2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65320DA-482F-4438-84B0-98D4EFB8E41F}" type="sibTrans" cxnId="{D14EC09A-D0F9-4B03-99D7-1FBDE2120B2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665945D0-7271-44D2-AC05-7E8CA29BC47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dirty="0" smtClean="0">
              <a:latin typeface="+mj-lt"/>
            </a:rPr>
            <a:t>433,1 </a:t>
          </a:r>
          <a:r>
            <a:rPr lang="ru-RU" sz="1800" dirty="0" err="1" smtClean="0">
              <a:latin typeface="+mj-lt"/>
            </a:rPr>
            <a:t>млн.рублей</a:t>
          </a:r>
          <a:endParaRPr lang="ru-RU" sz="1800" dirty="0" smtClean="0">
            <a:latin typeface="+mj-lt"/>
          </a:endParaRPr>
        </a:p>
        <a:p>
          <a:pPr algn="l"/>
          <a:endParaRPr lang="ru-RU" sz="1800" dirty="0">
            <a:latin typeface="+mj-lt"/>
          </a:endParaRPr>
        </a:p>
      </dgm:t>
    </dgm:pt>
    <dgm:pt modelId="{4FE5DB52-5BE5-4656-B23F-543D66FFAB44}" type="parTrans" cxnId="{C0AA0C59-92CE-4061-9F29-E743ED78386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43459465-A2D7-45C2-909C-AA23B9A7B7CB}" type="sibTrans" cxnId="{C0AA0C59-92CE-4061-9F29-E743ED78386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1CA3944-9A7B-4488-8150-F4379B7418F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201</a:t>
          </a:r>
          <a:r>
            <a:rPr lang="en-US" sz="1800" dirty="0" smtClean="0">
              <a:latin typeface="+mj-lt"/>
            </a:rPr>
            <a:t>9</a:t>
          </a:r>
          <a:r>
            <a:rPr lang="ru-RU" sz="1800" dirty="0" smtClean="0">
              <a:latin typeface="+mj-lt"/>
            </a:rPr>
            <a:t> год</a:t>
          </a:r>
        </a:p>
        <a:p>
          <a:endParaRPr lang="ru-RU" sz="1800" dirty="0">
            <a:latin typeface="+mj-lt"/>
          </a:endParaRPr>
        </a:p>
      </dgm:t>
    </dgm:pt>
    <dgm:pt modelId="{8AA8992F-09B6-4A84-8DF2-940C991A38BD}" type="parTrans" cxnId="{41109D9E-D6E1-4644-A125-FD5D82888A2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EFCF378-0482-476A-8C04-F06D2DB5F29A}" type="sibTrans" cxnId="{41109D9E-D6E1-4644-A125-FD5D82888A2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3C889C8-4B3C-4C40-B873-879F9E3C40C5}">
      <dgm:prSet phldrT="[Текст]" custT="1"/>
      <dgm:spPr/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dirty="0" smtClean="0">
              <a:latin typeface="+mj-lt"/>
            </a:rPr>
            <a:t>433,1 </a:t>
          </a:r>
          <a:r>
            <a:rPr lang="ru-RU" sz="1800" dirty="0" err="1" smtClean="0">
              <a:latin typeface="+mj-lt"/>
            </a:rPr>
            <a:t>млн.рублей</a:t>
          </a:r>
          <a:endParaRPr lang="ru-RU" sz="1800" dirty="0">
            <a:latin typeface="+mj-lt"/>
          </a:endParaRPr>
        </a:p>
      </dgm:t>
    </dgm:pt>
    <dgm:pt modelId="{008AEE75-558A-4987-A1D5-8CD70DD64CF7}" type="parTrans" cxnId="{22B4E05D-EF63-47ED-B9E8-2C7BA6A559F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EA4857B-EEF9-4809-BC87-213696F9F8A2}" type="sibTrans" cxnId="{22B4E05D-EF63-47ED-B9E8-2C7BA6A559F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83C0AC7B-D91D-46DC-A7AB-FDE5837177C3}" type="pres">
      <dgm:prSet presAssocID="{72270F1C-7AC0-4749-AB76-54CDA32C8B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BA7E9A-772C-4673-B74F-98AEFA98EF5F}" type="pres">
      <dgm:prSet presAssocID="{767AA961-DFAC-47F7-94B0-C80B7FAD1262}" presName="compositeNode" presStyleCnt="0">
        <dgm:presLayoutVars>
          <dgm:bulletEnabled val="1"/>
        </dgm:presLayoutVars>
      </dgm:prSet>
      <dgm:spPr/>
    </dgm:pt>
    <dgm:pt modelId="{37FEFAD8-D665-41E2-97A9-340BB9F02EBD}" type="pres">
      <dgm:prSet presAssocID="{767AA961-DFAC-47F7-94B0-C80B7FAD1262}" presName="bgRect" presStyleLbl="node1" presStyleIdx="0" presStyleCnt="3" custLinFactNeighborX="1277"/>
      <dgm:spPr/>
      <dgm:t>
        <a:bodyPr/>
        <a:lstStyle/>
        <a:p>
          <a:endParaRPr lang="ru-RU"/>
        </a:p>
      </dgm:t>
    </dgm:pt>
    <dgm:pt modelId="{3978A40E-4050-42CC-934A-0E7ACFDEB856}" type="pres">
      <dgm:prSet presAssocID="{767AA961-DFAC-47F7-94B0-C80B7FAD1262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4E7CA-A711-4AF3-AD4D-06D4B7D6D7C9}" type="pres">
      <dgm:prSet presAssocID="{767AA961-DFAC-47F7-94B0-C80B7FAD126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6C583-3BC8-47BC-B94F-E3FAE68900E4}" type="pres">
      <dgm:prSet presAssocID="{CD9223D6-9569-4E81-803E-FF4249761E1F}" presName="hSp" presStyleCnt="0"/>
      <dgm:spPr/>
    </dgm:pt>
    <dgm:pt modelId="{0B7AD393-2F5E-4B8B-82AF-06F30FE1E732}" type="pres">
      <dgm:prSet presAssocID="{CD9223D6-9569-4E81-803E-FF4249761E1F}" presName="vProcSp" presStyleCnt="0"/>
      <dgm:spPr/>
    </dgm:pt>
    <dgm:pt modelId="{8525D443-7CE3-44B0-B7BB-BDC1D3C6BCAF}" type="pres">
      <dgm:prSet presAssocID="{CD9223D6-9569-4E81-803E-FF4249761E1F}" presName="vSp1" presStyleCnt="0"/>
      <dgm:spPr/>
    </dgm:pt>
    <dgm:pt modelId="{2CAD53B6-9D08-464D-92F8-A9D4CC61F37D}" type="pres">
      <dgm:prSet presAssocID="{CD9223D6-9569-4E81-803E-FF4249761E1F}" presName="simulatedConn" presStyleLbl="solidFgAcc1" presStyleIdx="0" presStyleCnt="2" custScaleX="96148" custScaleY="170076" custLinFactY="-153867" custLinFactNeighborX="-54997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7D36DE5F-55D0-47F6-9AC1-0A4BE3DBFCCC}" type="pres">
      <dgm:prSet presAssocID="{CD9223D6-9569-4E81-803E-FF4249761E1F}" presName="vSp2" presStyleCnt="0"/>
      <dgm:spPr/>
    </dgm:pt>
    <dgm:pt modelId="{3159B3B9-6C05-4424-BD72-1B08DF730534}" type="pres">
      <dgm:prSet presAssocID="{CD9223D6-9569-4E81-803E-FF4249761E1F}" presName="sibTrans" presStyleCnt="0"/>
      <dgm:spPr/>
    </dgm:pt>
    <dgm:pt modelId="{7912B176-9879-487A-A35C-D5E661FC461E}" type="pres">
      <dgm:prSet presAssocID="{A450C796-2479-43E0-9D1E-CE30CCA6373C}" presName="compositeNode" presStyleCnt="0">
        <dgm:presLayoutVars>
          <dgm:bulletEnabled val="1"/>
        </dgm:presLayoutVars>
      </dgm:prSet>
      <dgm:spPr/>
    </dgm:pt>
    <dgm:pt modelId="{36F1C6A4-98C0-4AF5-8D3F-4D065C10B627}" type="pres">
      <dgm:prSet presAssocID="{A450C796-2479-43E0-9D1E-CE30CCA6373C}" presName="bgRect" presStyleLbl="node1" presStyleIdx="1" presStyleCnt="3"/>
      <dgm:spPr/>
      <dgm:t>
        <a:bodyPr/>
        <a:lstStyle/>
        <a:p>
          <a:endParaRPr lang="ru-RU"/>
        </a:p>
      </dgm:t>
    </dgm:pt>
    <dgm:pt modelId="{711D51F4-9FC0-4C01-93BE-DDBE3567276B}" type="pres">
      <dgm:prSet presAssocID="{A450C796-2479-43E0-9D1E-CE30CCA6373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BC789-E665-45EA-B474-C9DDA2ED8C8D}" type="pres">
      <dgm:prSet presAssocID="{A450C796-2479-43E0-9D1E-CE30CCA6373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425F9-538C-4E30-A131-D015FAFC2FA2}" type="pres">
      <dgm:prSet presAssocID="{565320DA-482F-4438-84B0-98D4EFB8E41F}" presName="hSp" presStyleCnt="0"/>
      <dgm:spPr/>
    </dgm:pt>
    <dgm:pt modelId="{1C0725D1-2F78-4758-8687-7BB0FFCD5E12}" type="pres">
      <dgm:prSet presAssocID="{565320DA-482F-4438-84B0-98D4EFB8E41F}" presName="vProcSp" presStyleCnt="0"/>
      <dgm:spPr/>
    </dgm:pt>
    <dgm:pt modelId="{B28927D2-A8EF-4CDC-A81A-0861358CE4C2}" type="pres">
      <dgm:prSet presAssocID="{565320DA-482F-4438-84B0-98D4EFB8E41F}" presName="vSp1" presStyleCnt="0"/>
      <dgm:spPr/>
    </dgm:pt>
    <dgm:pt modelId="{BDABE97D-2A77-43CA-A1D1-C3BB42DAD167}" type="pres">
      <dgm:prSet presAssocID="{565320DA-482F-4438-84B0-98D4EFB8E41F}" presName="simulatedConn" presStyleLbl="solidFgAcc1" presStyleIdx="1" presStyleCnt="2" custLinFactY="-153867" custLinFactNeighborX="-13936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305197BD-870C-402A-B011-E558C00E4B48}" type="pres">
      <dgm:prSet presAssocID="{565320DA-482F-4438-84B0-98D4EFB8E41F}" presName="vSp2" presStyleCnt="0"/>
      <dgm:spPr/>
    </dgm:pt>
    <dgm:pt modelId="{787322DB-F015-4C63-B04D-0A177B035057}" type="pres">
      <dgm:prSet presAssocID="{565320DA-482F-4438-84B0-98D4EFB8E41F}" presName="sibTrans" presStyleCnt="0"/>
      <dgm:spPr/>
    </dgm:pt>
    <dgm:pt modelId="{2E49D394-285F-4CA2-85A8-07624397CC9A}" type="pres">
      <dgm:prSet presAssocID="{31CA3944-9A7B-4488-8150-F4379B7418F7}" presName="compositeNode" presStyleCnt="0">
        <dgm:presLayoutVars>
          <dgm:bulletEnabled val="1"/>
        </dgm:presLayoutVars>
      </dgm:prSet>
      <dgm:spPr/>
    </dgm:pt>
    <dgm:pt modelId="{2BE211A9-13F2-49A3-B21C-67622B95B806}" type="pres">
      <dgm:prSet presAssocID="{31CA3944-9A7B-4488-8150-F4379B7418F7}" presName="bgRect" presStyleLbl="node1" presStyleIdx="2" presStyleCnt="3" custScaleX="102537" custLinFactNeighborX="-3282"/>
      <dgm:spPr/>
      <dgm:t>
        <a:bodyPr/>
        <a:lstStyle/>
        <a:p>
          <a:endParaRPr lang="ru-RU"/>
        </a:p>
      </dgm:t>
    </dgm:pt>
    <dgm:pt modelId="{C1AA725D-1AF5-4712-AAA1-B2219563628E}" type="pres">
      <dgm:prSet presAssocID="{31CA3944-9A7B-4488-8150-F4379B7418F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7C786-0FDA-4549-843D-E5ABE594CD07}" type="pres">
      <dgm:prSet presAssocID="{31CA3944-9A7B-4488-8150-F4379B7418F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BC96E6-3441-401D-BDCF-18A5C165E20E}" type="presOf" srcId="{665945D0-7271-44D2-AC05-7E8CA29BC474}" destId="{425BC789-E665-45EA-B474-C9DDA2ED8C8D}" srcOrd="0" destOrd="0" presId="urn:microsoft.com/office/officeart/2005/8/layout/hProcess7#1"/>
    <dgm:cxn modelId="{D14EC09A-D0F9-4B03-99D7-1FBDE2120B26}" srcId="{72270F1C-7AC0-4749-AB76-54CDA32C8B6D}" destId="{A450C796-2479-43E0-9D1E-CE30CCA6373C}" srcOrd="1" destOrd="0" parTransId="{E3F42ED8-1C90-493E-B129-FAA5D7E3AE71}" sibTransId="{565320DA-482F-4438-84B0-98D4EFB8E41F}"/>
    <dgm:cxn modelId="{22B4E05D-EF63-47ED-B9E8-2C7BA6A559F7}" srcId="{31CA3944-9A7B-4488-8150-F4379B7418F7}" destId="{53C889C8-4B3C-4C40-B873-879F9E3C40C5}" srcOrd="0" destOrd="0" parTransId="{008AEE75-558A-4987-A1D5-8CD70DD64CF7}" sibTransId="{5EA4857B-EEF9-4809-BC87-213696F9F8A2}"/>
    <dgm:cxn modelId="{0B6F9BB3-843D-4C34-953F-E84F1749349D}" srcId="{767AA961-DFAC-47F7-94B0-C80B7FAD1262}" destId="{D63B432F-0357-4CB7-A372-7C1C0C00E17D}" srcOrd="0" destOrd="0" parTransId="{44963AA3-17C6-4435-BF13-377D57E0A4D4}" sibTransId="{D6028D09-38F1-4F87-BE21-4D4BAB4BA7D8}"/>
    <dgm:cxn modelId="{26A9492B-731A-47AA-9C86-37C001A9CA47}" type="presOf" srcId="{31CA3944-9A7B-4488-8150-F4379B7418F7}" destId="{2BE211A9-13F2-49A3-B21C-67622B95B806}" srcOrd="0" destOrd="0" presId="urn:microsoft.com/office/officeart/2005/8/layout/hProcess7#1"/>
    <dgm:cxn modelId="{0FB74AC0-FC50-41C0-B9D4-9EA915B68CE4}" type="presOf" srcId="{A450C796-2479-43E0-9D1E-CE30CCA6373C}" destId="{36F1C6A4-98C0-4AF5-8D3F-4D065C10B627}" srcOrd="0" destOrd="0" presId="urn:microsoft.com/office/officeart/2005/8/layout/hProcess7#1"/>
    <dgm:cxn modelId="{991E3B20-9511-42A8-ADE1-913F62AEB47E}" type="presOf" srcId="{72270F1C-7AC0-4749-AB76-54CDA32C8B6D}" destId="{83C0AC7B-D91D-46DC-A7AB-FDE5837177C3}" srcOrd="0" destOrd="0" presId="urn:microsoft.com/office/officeart/2005/8/layout/hProcess7#1"/>
    <dgm:cxn modelId="{7BC70F3C-FE78-4035-BD66-614CCBD19DDF}" type="presOf" srcId="{53C889C8-4B3C-4C40-B873-879F9E3C40C5}" destId="{3007C786-0FDA-4549-843D-E5ABE594CD07}" srcOrd="0" destOrd="0" presId="urn:microsoft.com/office/officeart/2005/8/layout/hProcess7#1"/>
    <dgm:cxn modelId="{9F77BE4F-6D8E-4AC9-93BA-5A1EFBE12D09}" type="presOf" srcId="{A450C796-2479-43E0-9D1E-CE30CCA6373C}" destId="{711D51F4-9FC0-4C01-93BE-DDBE3567276B}" srcOrd="1" destOrd="0" presId="urn:microsoft.com/office/officeart/2005/8/layout/hProcess7#1"/>
    <dgm:cxn modelId="{4B8412AD-B54F-4749-B3FA-E4C0FE6AB9A4}" type="presOf" srcId="{767AA961-DFAC-47F7-94B0-C80B7FAD1262}" destId="{3978A40E-4050-42CC-934A-0E7ACFDEB856}" srcOrd="1" destOrd="0" presId="urn:microsoft.com/office/officeart/2005/8/layout/hProcess7#1"/>
    <dgm:cxn modelId="{4D34CE71-E438-415A-B9AE-51483240E713}" srcId="{72270F1C-7AC0-4749-AB76-54CDA32C8B6D}" destId="{767AA961-DFAC-47F7-94B0-C80B7FAD1262}" srcOrd="0" destOrd="0" parTransId="{80B8461F-1944-4606-A143-56D1ADB7A9EE}" sibTransId="{CD9223D6-9569-4E81-803E-FF4249761E1F}"/>
    <dgm:cxn modelId="{C0AA0C59-92CE-4061-9F29-E743ED78386E}" srcId="{A450C796-2479-43E0-9D1E-CE30CCA6373C}" destId="{665945D0-7271-44D2-AC05-7E8CA29BC474}" srcOrd="0" destOrd="0" parTransId="{4FE5DB52-5BE5-4656-B23F-543D66FFAB44}" sibTransId="{43459465-A2D7-45C2-909C-AA23B9A7B7CB}"/>
    <dgm:cxn modelId="{41109D9E-D6E1-4644-A125-FD5D82888A2E}" srcId="{72270F1C-7AC0-4749-AB76-54CDA32C8B6D}" destId="{31CA3944-9A7B-4488-8150-F4379B7418F7}" srcOrd="2" destOrd="0" parTransId="{8AA8992F-09B6-4A84-8DF2-940C991A38BD}" sibTransId="{3EFCF378-0482-476A-8C04-F06D2DB5F29A}"/>
    <dgm:cxn modelId="{1232C0BF-6A65-4D2A-BCE2-FBA8FD3ABD3F}" type="presOf" srcId="{767AA961-DFAC-47F7-94B0-C80B7FAD1262}" destId="{37FEFAD8-D665-41E2-97A9-340BB9F02EBD}" srcOrd="0" destOrd="0" presId="urn:microsoft.com/office/officeart/2005/8/layout/hProcess7#1"/>
    <dgm:cxn modelId="{E1C22D76-EDE4-44C9-9AC6-90D04B2EC57C}" type="presOf" srcId="{31CA3944-9A7B-4488-8150-F4379B7418F7}" destId="{C1AA725D-1AF5-4712-AAA1-B2219563628E}" srcOrd="1" destOrd="0" presId="urn:microsoft.com/office/officeart/2005/8/layout/hProcess7#1"/>
    <dgm:cxn modelId="{DFCAD515-DB26-4282-9364-88A91CABD331}" type="presOf" srcId="{D63B432F-0357-4CB7-A372-7C1C0C00E17D}" destId="{F004E7CA-A711-4AF3-AD4D-06D4B7D6D7C9}" srcOrd="0" destOrd="0" presId="urn:microsoft.com/office/officeart/2005/8/layout/hProcess7#1"/>
    <dgm:cxn modelId="{51DB9957-DA4F-4AD5-AD75-3A8E3DDBFFC1}" type="presParOf" srcId="{83C0AC7B-D91D-46DC-A7AB-FDE5837177C3}" destId="{15BA7E9A-772C-4673-B74F-98AEFA98EF5F}" srcOrd="0" destOrd="0" presId="urn:microsoft.com/office/officeart/2005/8/layout/hProcess7#1"/>
    <dgm:cxn modelId="{400F3232-154F-4417-8C38-30C32FE4A1C8}" type="presParOf" srcId="{15BA7E9A-772C-4673-B74F-98AEFA98EF5F}" destId="{37FEFAD8-D665-41E2-97A9-340BB9F02EBD}" srcOrd="0" destOrd="0" presId="urn:microsoft.com/office/officeart/2005/8/layout/hProcess7#1"/>
    <dgm:cxn modelId="{15F70A13-D909-448A-B200-D3FA973F711C}" type="presParOf" srcId="{15BA7E9A-772C-4673-B74F-98AEFA98EF5F}" destId="{3978A40E-4050-42CC-934A-0E7ACFDEB856}" srcOrd="1" destOrd="0" presId="urn:microsoft.com/office/officeart/2005/8/layout/hProcess7#1"/>
    <dgm:cxn modelId="{4D969EB4-4D39-4C06-A7F9-CD1B4B2840A5}" type="presParOf" srcId="{15BA7E9A-772C-4673-B74F-98AEFA98EF5F}" destId="{F004E7CA-A711-4AF3-AD4D-06D4B7D6D7C9}" srcOrd="2" destOrd="0" presId="urn:microsoft.com/office/officeart/2005/8/layout/hProcess7#1"/>
    <dgm:cxn modelId="{5EF7A7B6-E608-47E8-997F-EBBC425CE4DC}" type="presParOf" srcId="{83C0AC7B-D91D-46DC-A7AB-FDE5837177C3}" destId="{19C6C583-3BC8-47BC-B94F-E3FAE68900E4}" srcOrd="1" destOrd="0" presId="urn:microsoft.com/office/officeart/2005/8/layout/hProcess7#1"/>
    <dgm:cxn modelId="{318830C9-8E4A-4A4C-BD51-BF2ADB805A71}" type="presParOf" srcId="{83C0AC7B-D91D-46DC-A7AB-FDE5837177C3}" destId="{0B7AD393-2F5E-4B8B-82AF-06F30FE1E732}" srcOrd="2" destOrd="0" presId="urn:microsoft.com/office/officeart/2005/8/layout/hProcess7#1"/>
    <dgm:cxn modelId="{76911CBC-A0FA-46EF-BB53-21DB89405D9A}" type="presParOf" srcId="{0B7AD393-2F5E-4B8B-82AF-06F30FE1E732}" destId="{8525D443-7CE3-44B0-B7BB-BDC1D3C6BCAF}" srcOrd="0" destOrd="0" presId="urn:microsoft.com/office/officeart/2005/8/layout/hProcess7#1"/>
    <dgm:cxn modelId="{28FCE829-3DD7-4B12-A904-E1214994C520}" type="presParOf" srcId="{0B7AD393-2F5E-4B8B-82AF-06F30FE1E732}" destId="{2CAD53B6-9D08-464D-92F8-A9D4CC61F37D}" srcOrd="1" destOrd="0" presId="urn:microsoft.com/office/officeart/2005/8/layout/hProcess7#1"/>
    <dgm:cxn modelId="{2BDAE874-9720-449A-8E26-3FC243ED5593}" type="presParOf" srcId="{0B7AD393-2F5E-4B8B-82AF-06F30FE1E732}" destId="{7D36DE5F-55D0-47F6-9AC1-0A4BE3DBFCCC}" srcOrd="2" destOrd="0" presId="urn:microsoft.com/office/officeart/2005/8/layout/hProcess7#1"/>
    <dgm:cxn modelId="{84DA415B-F201-455B-917B-821FD6017160}" type="presParOf" srcId="{83C0AC7B-D91D-46DC-A7AB-FDE5837177C3}" destId="{3159B3B9-6C05-4424-BD72-1B08DF730534}" srcOrd="3" destOrd="0" presId="urn:microsoft.com/office/officeart/2005/8/layout/hProcess7#1"/>
    <dgm:cxn modelId="{8AE09822-3E34-4AE9-ACBB-24434FA25F6B}" type="presParOf" srcId="{83C0AC7B-D91D-46DC-A7AB-FDE5837177C3}" destId="{7912B176-9879-487A-A35C-D5E661FC461E}" srcOrd="4" destOrd="0" presId="urn:microsoft.com/office/officeart/2005/8/layout/hProcess7#1"/>
    <dgm:cxn modelId="{A133C783-939D-4165-ADBD-B7DF55E0F64C}" type="presParOf" srcId="{7912B176-9879-487A-A35C-D5E661FC461E}" destId="{36F1C6A4-98C0-4AF5-8D3F-4D065C10B627}" srcOrd="0" destOrd="0" presId="urn:microsoft.com/office/officeart/2005/8/layout/hProcess7#1"/>
    <dgm:cxn modelId="{49334C44-D7A1-4D05-BBFA-3B85529A58E1}" type="presParOf" srcId="{7912B176-9879-487A-A35C-D5E661FC461E}" destId="{711D51F4-9FC0-4C01-93BE-DDBE3567276B}" srcOrd="1" destOrd="0" presId="urn:microsoft.com/office/officeart/2005/8/layout/hProcess7#1"/>
    <dgm:cxn modelId="{467B0DFD-6726-4F95-813A-0FDA202F8BD7}" type="presParOf" srcId="{7912B176-9879-487A-A35C-D5E661FC461E}" destId="{425BC789-E665-45EA-B474-C9DDA2ED8C8D}" srcOrd="2" destOrd="0" presId="urn:microsoft.com/office/officeart/2005/8/layout/hProcess7#1"/>
    <dgm:cxn modelId="{8E2D1567-53BB-4318-A70B-DE89CF7918B8}" type="presParOf" srcId="{83C0AC7B-D91D-46DC-A7AB-FDE5837177C3}" destId="{C19425F9-538C-4E30-A131-D015FAFC2FA2}" srcOrd="5" destOrd="0" presId="urn:microsoft.com/office/officeart/2005/8/layout/hProcess7#1"/>
    <dgm:cxn modelId="{EE8B5D9D-5F4C-4473-9BB5-70E327FBCDA9}" type="presParOf" srcId="{83C0AC7B-D91D-46DC-A7AB-FDE5837177C3}" destId="{1C0725D1-2F78-4758-8687-7BB0FFCD5E12}" srcOrd="6" destOrd="0" presId="urn:microsoft.com/office/officeart/2005/8/layout/hProcess7#1"/>
    <dgm:cxn modelId="{CABBA613-2FC7-4A7C-BD5C-A9C430BF5652}" type="presParOf" srcId="{1C0725D1-2F78-4758-8687-7BB0FFCD5E12}" destId="{B28927D2-A8EF-4CDC-A81A-0861358CE4C2}" srcOrd="0" destOrd="0" presId="urn:microsoft.com/office/officeart/2005/8/layout/hProcess7#1"/>
    <dgm:cxn modelId="{8587CC85-6B63-4E81-9F0A-32A2197BBD80}" type="presParOf" srcId="{1C0725D1-2F78-4758-8687-7BB0FFCD5E12}" destId="{BDABE97D-2A77-43CA-A1D1-C3BB42DAD167}" srcOrd="1" destOrd="0" presId="urn:microsoft.com/office/officeart/2005/8/layout/hProcess7#1"/>
    <dgm:cxn modelId="{434478B9-1B7D-47FC-9EB4-65B1B74763FD}" type="presParOf" srcId="{1C0725D1-2F78-4758-8687-7BB0FFCD5E12}" destId="{305197BD-870C-402A-B011-E558C00E4B48}" srcOrd="2" destOrd="0" presId="urn:microsoft.com/office/officeart/2005/8/layout/hProcess7#1"/>
    <dgm:cxn modelId="{5CDEB7C6-9E83-422E-B080-A010CAD38247}" type="presParOf" srcId="{83C0AC7B-D91D-46DC-A7AB-FDE5837177C3}" destId="{787322DB-F015-4C63-B04D-0A177B035057}" srcOrd="7" destOrd="0" presId="urn:microsoft.com/office/officeart/2005/8/layout/hProcess7#1"/>
    <dgm:cxn modelId="{0ED355F9-835E-4EB4-B13D-888E69C4E519}" type="presParOf" srcId="{83C0AC7B-D91D-46DC-A7AB-FDE5837177C3}" destId="{2E49D394-285F-4CA2-85A8-07624397CC9A}" srcOrd="8" destOrd="0" presId="urn:microsoft.com/office/officeart/2005/8/layout/hProcess7#1"/>
    <dgm:cxn modelId="{423F2AC4-DE76-46C0-BB45-B8E87B516C0A}" type="presParOf" srcId="{2E49D394-285F-4CA2-85A8-07624397CC9A}" destId="{2BE211A9-13F2-49A3-B21C-67622B95B806}" srcOrd="0" destOrd="0" presId="urn:microsoft.com/office/officeart/2005/8/layout/hProcess7#1"/>
    <dgm:cxn modelId="{87814ABF-BC1C-41F4-BBE9-36E9DFF815CE}" type="presParOf" srcId="{2E49D394-285F-4CA2-85A8-07624397CC9A}" destId="{C1AA725D-1AF5-4712-AAA1-B2219563628E}" srcOrd="1" destOrd="0" presId="urn:microsoft.com/office/officeart/2005/8/layout/hProcess7#1"/>
    <dgm:cxn modelId="{63EAF7D4-CEF3-4883-8B34-FF44C9278D51}" type="presParOf" srcId="{2E49D394-285F-4CA2-85A8-07624397CC9A}" destId="{3007C786-0FDA-4549-843D-E5ABE594CD07}" srcOrd="2" destOrd="0" presId="urn:microsoft.com/office/officeart/2005/8/layout/hProcess7#1"/>
  </dgm:cxnLst>
  <dgm:bg>
    <a:solidFill>
      <a:schemeClr val="tx2">
        <a:lumMod val="75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270F1C-7AC0-4749-AB76-54CDA32C8B6D}" type="doc">
      <dgm:prSet loTypeId="urn:microsoft.com/office/officeart/2005/8/layout/hProcess7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7AA961-DFAC-47F7-94B0-C80B7FAD126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dirty="0" smtClean="0">
              <a:latin typeface="+mj-lt"/>
            </a:rPr>
            <a:t>20</a:t>
          </a:r>
          <a:r>
            <a:rPr lang="en-US" sz="1600" dirty="0" smtClean="0">
              <a:latin typeface="+mj-lt"/>
            </a:rPr>
            <a:t>17</a:t>
          </a:r>
          <a:r>
            <a:rPr lang="ru-RU" sz="1600" dirty="0" smtClean="0">
              <a:latin typeface="+mj-lt"/>
            </a:rPr>
            <a:t> </a:t>
          </a:r>
          <a:r>
            <a:rPr lang="ru-RU" sz="1800" dirty="0" smtClean="0">
              <a:latin typeface="+mj-lt"/>
            </a:rPr>
            <a:t>год</a:t>
          </a:r>
          <a:endParaRPr lang="ru-RU" sz="1800" dirty="0">
            <a:latin typeface="+mj-lt"/>
          </a:endParaRPr>
        </a:p>
      </dgm:t>
    </dgm:pt>
    <dgm:pt modelId="{80B8461F-1944-4606-A143-56D1ADB7A9EE}" type="parTrans" cxnId="{4D34CE71-E438-415A-B9AE-51483240E71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CD9223D6-9569-4E81-803E-FF4249761E1F}" type="sibTrans" cxnId="{4D34CE71-E438-415A-B9AE-51483240E71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63B432F-0357-4CB7-A372-7C1C0C00E17D}">
      <dgm:prSet phldrT="[Текст]" custT="1"/>
      <dgm:spPr/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dirty="0" smtClean="0">
              <a:latin typeface="+mj-lt"/>
            </a:rPr>
            <a:t>2,4 </a:t>
          </a:r>
          <a:r>
            <a:rPr lang="ru-RU" sz="1800" dirty="0" err="1" smtClean="0">
              <a:latin typeface="+mj-lt"/>
            </a:rPr>
            <a:t>млн.рублей</a:t>
          </a:r>
          <a:endParaRPr lang="ru-RU" sz="1800" dirty="0">
            <a:latin typeface="+mj-lt"/>
          </a:endParaRPr>
        </a:p>
      </dgm:t>
    </dgm:pt>
    <dgm:pt modelId="{44963AA3-17C6-4435-BF13-377D57E0A4D4}" type="parTrans" cxnId="{0B6F9BB3-843D-4C34-953F-E84F1749349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6028D09-38F1-4F87-BE21-4D4BAB4BA7D8}" type="sibTrans" cxnId="{0B6F9BB3-843D-4C34-953F-E84F1749349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A450C796-2479-43E0-9D1E-CE30CCA6373C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201</a:t>
          </a:r>
          <a:r>
            <a:rPr lang="en-US" sz="1800" dirty="0" smtClean="0">
              <a:latin typeface="+mj-lt"/>
            </a:rPr>
            <a:t>8</a:t>
          </a:r>
          <a:r>
            <a:rPr lang="ru-RU" sz="1800" dirty="0" smtClean="0">
              <a:latin typeface="+mj-lt"/>
            </a:rPr>
            <a:t> год</a:t>
          </a:r>
          <a:endParaRPr lang="ru-RU" sz="1800" dirty="0">
            <a:latin typeface="+mj-lt"/>
          </a:endParaRPr>
        </a:p>
      </dgm:t>
    </dgm:pt>
    <dgm:pt modelId="{E3F42ED8-1C90-493E-B129-FAA5D7E3AE71}" type="parTrans" cxnId="{D14EC09A-D0F9-4B03-99D7-1FBDE2120B2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65320DA-482F-4438-84B0-98D4EFB8E41F}" type="sibTrans" cxnId="{D14EC09A-D0F9-4B03-99D7-1FBDE2120B2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665945D0-7271-44D2-AC05-7E8CA29BC47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dirty="0" smtClean="0">
              <a:latin typeface="+mj-lt"/>
            </a:rPr>
            <a:t>0,27 </a:t>
          </a:r>
          <a:r>
            <a:rPr lang="ru-RU" sz="1800" dirty="0" err="1" smtClean="0">
              <a:latin typeface="+mj-lt"/>
            </a:rPr>
            <a:t>млн.рублей</a:t>
          </a:r>
          <a:endParaRPr lang="ru-RU" sz="1800" dirty="0" smtClean="0">
            <a:latin typeface="+mj-lt"/>
          </a:endParaRPr>
        </a:p>
        <a:p>
          <a:pPr algn="l"/>
          <a:endParaRPr lang="ru-RU" sz="1800" dirty="0">
            <a:latin typeface="+mj-lt"/>
          </a:endParaRPr>
        </a:p>
      </dgm:t>
    </dgm:pt>
    <dgm:pt modelId="{4FE5DB52-5BE5-4656-B23F-543D66FFAB44}" type="parTrans" cxnId="{C0AA0C59-92CE-4061-9F29-E743ED78386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43459465-A2D7-45C2-909C-AA23B9A7B7CB}" type="sibTrans" cxnId="{C0AA0C59-92CE-4061-9F29-E743ED78386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1CA3944-9A7B-4488-8150-F4379B7418F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201</a:t>
          </a:r>
          <a:r>
            <a:rPr lang="en-US" sz="1800" dirty="0" smtClean="0">
              <a:latin typeface="+mj-lt"/>
            </a:rPr>
            <a:t>9</a:t>
          </a:r>
          <a:r>
            <a:rPr lang="ru-RU" sz="1800" dirty="0" smtClean="0">
              <a:latin typeface="+mj-lt"/>
            </a:rPr>
            <a:t> год</a:t>
          </a:r>
        </a:p>
        <a:p>
          <a:endParaRPr lang="ru-RU" sz="1800" dirty="0">
            <a:latin typeface="+mj-lt"/>
          </a:endParaRPr>
        </a:p>
      </dgm:t>
    </dgm:pt>
    <dgm:pt modelId="{8AA8992F-09B6-4A84-8DF2-940C991A38BD}" type="parTrans" cxnId="{41109D9E-D6E1-4644-A125-FD5D82888A2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EFCF378-0482-476A-8C04-F06D2DB5F29A}" type="sibTrans" cxnId="{41109D9E-D6E1-4644-A125-FD5D82888A2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3C889C8-4B3C-4C40-B873-879F9E3C40C5}">
      <dgm:prSet phldrT="[Текст]" custT="1"/>
      <dgm:spPr/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dirty="0" smtClean="0">
              <a:latin typeface="+mj-lt"/>
            </a:rPr>
            <a:t>0,27 </a:t>
          </a:r>
          <a:r>
            <a:rPr lang="ru-RU" sz="1800" dirty="0" err="1" smtClean="0">
              <a:latin typeface="+mj-lt"/>
            </a:rPr>
            <a:t>млн.рублей</a:t>
          </a:r>
          <a:endParaRPr lang="ru-RU" sz="1800" dirty="0">
            <a:latin typeface="+mj-lt"/>
          </a:endParaRPr>
        </a:p>
      </dgm:t>
    </dgm:pt>
    <dgm:pt modelId="{008AEE75-558A-4987-A1D5-8CD70DD64CF7}" type="parTrans" cxnId="{22B4E05D-EF63-47ED-B9E8-2C7BA6A559F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EA4857B-EEF9-4809-BC87-213696F9F8A2}" type="sibTrans" cxnId="{22B4E05D-EF63-47ED-B9E8-2C7BA6A559F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83C0AC7B-D91D-46DC-A7AB-FDE5837177C3}" type="pres">
      <dgm:prSet presAssocID="{72270F1C-7AC0-4749-AB76-54CDA32C8B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BA7E9A-772C-4673-B74F-98AEFA98EF5F}" type="pres">
      <dgm:prSet presAssocID="{767AA961-DFAC-47F7-94B0-C80B7FAD1262}" presName="compositeNode" presStyleCnt="0">
        <dgm:presLayoutVars>
          <dgm:bulletEnabled val="1"/>
        </dgm:presLayoutVars>
      </dgm:prSet>
      <dgm:spPr/>
    </dgm:pt>
    <dgm:pt modelId="{37FEFAD8-D665-41E2-97A9-340BB9F02EBD}" type="pres">
      <dgm:prSet presAssocID="{767AA961-DFAC-47F7-94B0-C80B7FAD1262}" presName="bgRect" presStyleLbl="node1" presStyleIdx="0" presStyleCnt="3" custLinFactNeighborX="2900" custLinFactNeighborY="6234"/>
      <dgm:spPr/>
      <dgm:t>
        <a:bodyPr/>
        <a:lstStyle/>
        <a:p>
          <a:endParaRPr lang="ru-RU"/>
        </a:p>
      </dgm:t>
    </dgm:pt>
    <dgm:pt modelId="{3978A40E-4050-42CC-934A-0E7ACFDEB856}" type="pres">
      <dgm:prSet presAssocID="{767AA961-DFAC-47F7-94B0-C80B7FAD1262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4E7CA-A711-4AF3-AD4D-06D4B7D6D7C9}" type="pres">
      <dgm:prSet presAssocID="{767AA961-DFAC-47F7-94B0-C80B7FAD126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6C583-3BC8-47BC-B94F-E3FAE68900E4}" type="pres">
      <dgm:prSet presAssocID="{CD9223D6-9569-4E81-803E-FF4249761E1F}" presName="hSp" presStyleCnt="0"/>
      <dgm:spPr/>
    </dgm:pt>
    <dgm:pt modelId="{0B7AD393-2F5E-4B8B-82AF-06F30FE1E732}" type="pres">
      <dgm:prSet presAssocID="{CD9223D6-9569-4E81-803E-FF4249761E1F}" presName="vProcSp" presStyleCnt="0"/>
      <dgm:spPr/>
    </dgm:pt>
    <dgm:pt modelId="{8525D443-7CE3-44B0-B7BB-BDC1D3C6BCAF}" type="pres">
      <dgm:prSet presAssocID="{CD9223D6-9569-4E81-803E-FF4249761E1F}" presName="vSp1" presStyleCnt="0"/>
      <dgm:spPr/>
    </dgm:pt>
    <dgm:pt modelId="{2CAD53B6-9D08-464D-92F8-A9D4CC61F37D}" type="pres">
      <dgm:prSet presAssocID="{CD9223D6-9569-4E81-803E-FF4249761E1F}" presName="simulatedConn" presStyleLbl="solidFgAcc1" presStyleIdx="0" presStyleCnt="2" custScaleX="96148" custScaleY="170076" custLinFactY="-153867" custLinFactNeighborX="-54997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7D36DE5F-55D0-47F6-9AC1-0A4BE3DBFCCC}" type="pres">
      <dgm:prSet presAssocID="{CD9223D6-9569-4E81-803E-FF4249761E1F}" presName="vSp2" presStyleCnt="0"/>
      <dgm:spPr/>
    </dgm:pt>
    <dgm:pt modelId="{3159B3B9-6C05-4424-BD72-1B08DF730534}" type="pres">
      <dgm:prSet presAssocID="{CD9223D6-9569-4E81-803E-FF4249761E1F}" presName="sibTrans" presStyleCnt="0"/>
      <dgm:spPr/>
    </dgm:pt>
    <dgm:pt modelId="{7912B176-9879-487A-A35C-D5E661FC461E}" type="pres">
      <dgm:prSet presAssocID="{A450C796-2479-43E0-9D1E-CE30CCA6373C}" presName="compositeNode" presStyleCnt="0">
        <dgm:presLayoutVars>
          <dgm:bulletEnabled val="1"/>
        </dgm:presLayoutVars>
      </dgm:prSet>
      <dgm:spPr/>
    </dgm:pt>
    <dgm:pt modelId="{36F1C6A4-98C0-4AF5-8D3F-4D065C10B627}" type="pres">
      <dgm:prSet presAssocID="{A450C796-2479-43E0-9D1E-CE30CCA6373C}" presName="bgRect" presStyleLbl="node1" presStyleIdx="1" presStyleCnt="3"/>
      <dgm:spPr/>
      <dgm:t>
        <a:bodyPr/>
        <a:lstStyle/>
        <a:p>
          <a:endParaRPr lang="ru-RU"/>
        </a:p>
      </dgm:t>
    </dgm:pt>
    <dgm:pt modelId="{711D51F4-9FC0-4C01-93BE-DDBE3567276B}" type="pres">
      <dgm:prSet presAssocID="{A450C796-2479-43E0-9D1E-CE30CCA6373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BC789-E665-45EA-B474-C9DDA2ED8C8D}" type="pres">
      <dgm:prSet presAssocID="{A450C796-2479-43E0-9D1E-CE30CCA6373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425F9-538C-4E30-A131-D015FAFC2FA2}" type="pres">
      <dgm:prSet presAssocID="{565320DA-482F-4438-84B0-98D4EFB8E41F}" presName="hSp" presStyleCnt="0"/>
      <dgm:spPr/>
    </dgm:pt>
    <dgm:pt modelId="{1C0725D1-2F78-4758-8687-7BB0FFCD5E12}" type="pres">
      <dgm:prSet presAssocID="{565320DA-482F-4438-84B0-98D4EFB8E41F}" presName="vProcSp" presStyleCnt="0"/>
      <dgm:spPr/>
    </dgm:pt>
    <dgm:pt modelId="{B28927D2-A8EF-4CDC-A81A-0861358CE4C2}" type="pres">
      <dgm:prSet presAssocID="{565320DA-482F-4438-84B0-98D4EFB8E41F}" presName="vSp1" presStyleCnt="0"/>
      <dgm:spPr/>
    </dgm:pt>
    <dgm:pt modelId="{BDABE97D-2A77-43CA-A1D1-C3BB42DAD167}" type="pres">
      <dgm:prSet presAssocID="{565320DA-482F-4438-84B0-98D4EFB8E41F}" presName="simulatedConn" presStyleLbl="solidFgAcc1" presStyleIdx="1" presStyleCnt="2" custLinFactY="-153867" custLinFactNeighborX="-13936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305197BD-870C-402A-B011-E558C00E4B48}" type="pres">
      <dgm:prSet presAssocID="{565320DA-482F-4438-84B0-98D4EFB8E41F}" presName="vSp2" presStyleCnt="0"/>
      <dgm:spPr/>
    </dgm:pt>
    <dgm:pt modelId="{787322DB-F015-4C63-B04D-0A177B035057}" type="pres">
      <dgm:prSet presAssocID="{565320DA-482F-4438-84B0-98D4EFB8E41F}" presName="sibTrans" presStyleCnt="0"/>
      <dgm:spPr/>
    </dgm:pt>
    <dgm:pt modelId="{2E49D394-285F-4CA2-85A8-07624397CC9A}" type="pres">
      <dgm:prSet presAssocID="{31CA3944-9A7B-4488-8150-F4379B7418F7}" presName="compositeNode" presStyleCnt="0">
        <dgm:presLayoutVars>
          <dgm:bulletEnabled val="1"/>
        </dgm:presLayoutVars>
      </dgm:prSet>
      <dgm:spPr/>
    </dgm:pt>
    <dgm:pt modelId="{2BE211A9-13F2-49A3-B21C-67622B95B806}" type="pres">
      <dgm:prSet presAssocID="{31CA3944-9A7B-4488-8150-F4379B7418F7}" presName="bgRect" presStyleLbl="node1" presStyleIdx="2" presStyleCnt="3" custScaleX="102537" custLinFactNeighborX="-3282"/>
      <dgm:spPr/>
      <dgm:t>
        <a:bodyPr/>
        <a:lstStyle/>
        <a:p>
          <a:endParaRPr lang="ru-RU"/>
        </a:p>
      </dgm:t>
    </dgm:pt>
    <dgm:pt modelId="{C1AA725D-1AF5-4712-AAA1-B2219563628E}" type="pres">
      <dgm:prSet presAssocID="{31CA3944-9A7B-4488-8150-F4379B7418F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7C786-0FDA-4549-843D-E5ABE594CD07}" type="pres">
      <dgm:prSet presAssocID="{31CA3944-9A7B-4488-8150-F4379B7418F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6F9BB3-843D-4C34-953F-E84F1749349D}" srcId="{767AA961-DFAC-47F7-94B0-C80B7FAD1262}" destId="{D63B432F-0357-4CB7-A372-7C1C0C00E17D}" srcOrd="0" destOrd="0" parTransId="{44963AA3-17C6-4435-BF13-377D57E0A4D4}" sibTransId="{D6028D09-38F1-4F87-BE21-4D4BAB4BA7D8}"/>
    <dgm:cxn modelId="{41109D9E-D6E1-4644-A125-FD5D82888A2E}" srcId="{72270F1C-7AC0-4749-AB76-54CDA32C8B6D}" destId="{31CA3944-9A7B-4488-8150-F4379B7418F7}" srcOrd="2" destOrd="0" parTransId="{8AA8992F-09B6-4A84-8DF2-940C991A38BD}" sibTransId="{3EFCF378-0482-476A-8C04-F06D2DB5F29A}"/>
    <dgm:cxn modelId="{AE96703C-B2AB-4E77-9B5C-F2BF34145D66}" type="presOf" srcId="{A450C796-2479-43E0-9D1E-CE30CCA6373C}" destId="{36F1C6A4-98C0-4AF5-8D3F-4D065C10B627}" srcOrd="0" destOrd="0" presId="urn:microsoft.com/office/officeart/2005/8/layout/hProcess7#1"/>
    <dgm:cxn modelId="{C6920EC7-D698-4BC1-9CD3-E5C0A803EAA6}" type="presOf" srcId="{D63B432F-0357-4CB7-A372-7C1C0C00E17D}" destId="{F004E7CA-A711-4AF3-AD4D-06D4B7D6D7C9}" srcOrd="0" destOrd="0" presId="urn:microsoft.com/office/officeart/2005/8/layout/hProcess7#1"/>
    <dgm:cxn modelId="{22B4E05D-EF63-47ED-B9E8-2C7BA6A559F7}" srcId="{31CA3944-9A7B-4488-8150-F4379B7418F7}" destId="{53C889C8-4B3C-4C40-B873-879F9E3C40C5}" srcOrd="0" destOrd="0" parTransId="{008AEE75-558A-4987-A1D5-8CD70DD64CF7}" sibTransId="{5EA4857B-EEF9-4809-BC87-213696F9F8A2}"/>
    <dgm:cxn modelId="{4D34CE71-E438-415A-B9AE-51483240E713}" srcId="{72270F1C-7AC0-4749-AB76-54CDA32C8B6D}" destId="{767AA961-DFAC-47F7-94B0-C80B7FAD1262}" srcOrd="0" destOrd="0" parTransId="{80B8461F-1944-4606-A143-56D1ADB7A9EE}" sibTransId="{CD9223D6-9569-4E81-803E-FF4249761E1F}"/>
    <dgm:cxn modelId="{D14EC09A-D0F9-4B03-99D7-1FBDE2120B26}" srcId="{72270F1C-7AC0-4749-AB76-54CDA32C8B6D}" destId="{A450C796-2479-43E0-9D1E-CE30CCA6373C}" srcOrd="1" destOrd="0" parTransId="{E3F42ED8-1C90-493E-B129-FAA5D7E3AE71}" sibTransId="{565320DA-482F-4438-84B0-98D4EFB8E41F}"/>
    <dgm:cxn modelId="{CB3EE70A-C98C-44A1-AE30-4D061583CADE}" type="presOf" srcId="{72270F1C-7AC0-4749-AB76-54CDA32C8B6D}" destId="{83C0AC7B-D91D-46DC-A7AB-FDE5837177C3}" srcOrd="0" destOrd="0" presId="urn:microsoft.com/office/officeart/2005/8/layout/hProcess7#1"/>
    <dgm:cxn modelId="{37C4A98D-31B2-4E82-8352-AD7FFF54635A}" type="presOf" srcId="{31CA3944-9A7B-4488-8150-F4379B7418F7}" destId="{2BE211A9-13F2-49A3-B21C-67622B95B806}" srcOrd="0" destOrd="0" presId="urn:microsoft.com/office/officeart/2005/8/layout/hProcess7#1"/>
    <dgm:cxn modelId="{C0AA0C59-92CE-4061-9F29-E743ED78386E}" srcId="{A450C796-2479-43E0-9D1E-CE30CCA6373C}" destId="{665945D0-7271-44D2-AC05-7E8CA29BC474}" srcOrd="0" destOrd="0" parTransId="{4FE5DB52-5BE5-4656-B23F-543D66FFAB44}" sibTransId="{43459465-A2D7-45C2-909C-AA23B9A7B7CB}"/>
    <dgm:cxn modelId="{94A454CA-E785-4179-89A4-7A03BCFE1DC7}" type="presOf" srcId="{53C889C8-4B3C-4C40-B873-879F9E3C40C5}" destId="{3007C786-0FDA-4549-843D-E5ABE594CD07}" srcOrd="0" destOrd="0" presId="urn:microsoft.com/office/officeart/2005/8/layout/hProcess7#1"/>
    <dgm:cxn modelId="{B3DE1C01-8DFA-41C6-835A-CE4171669D5E}" type="presOf" srcId="{767AA961-DFAC-47F7-94B0-C80B7FAD1262}" destId="{3978A40E-4050-42CC-934A-0E7ACFDEB856}" srcOrd="1" destOrd="0" presId="urn:microsoft.com/office/officeart/2005/8/layout/hProcess7#1"/>
    <dgm:cxn modelId="{7B22CC96-C22C-4928-A1B2-2F7EDECE87DC}" type="presOf" srcId="{767AA961-DFAC-47F7-94B0-C80B7FAD1262}" destId="{37FEFAD8-D665-41E2-97A9-340BB9F02EBD}" srcOrd="0" destOrd="0" presId="urn:microsoft.com/office/officeart/2005/8/layout/hProcess7#1"/>
    <dgm:cxn modelId="{738FA10B-B9E8-45B8-AAE8-055B766B6495}" type="presOf" srcId="{A450C796-2479-43E0-9D1E-CE30CCA6373C}" destId="{711D51F4-9FC0-4C01-93BE-DDBE3567276B}" srcOrd="1" destOrd="0" presId="urn:microsoft.com/office/officeart/2005/8/layout/hProcess7#1"/>
    <dgm:cxn modelId="{C6BA01AE-160C-4A7B-98A7-D47DBB567470}" type="presOf" srcId="{31CA3944-9A7B-4488-8150-F4379B7418F7}" destId="{C1AA725D-1AF5-4712-AAA1-B2219563628E}" srcOrd="1" destOrd="0" presId="urn:microsoft.com/office/officeart/2005/8/layout/hProcess7#1"/>
    <dgm:cxn modelId="{7A7A6612-5D61-49F6-A87C-F34084355701}" type="presOf" srcId="{665945D0-7271-44D2-AC05-7E8CA29BC474}" destId="{425BC789-E665-45EA-B474-C9DDA2ED8C8D}" srcOrd="0" destOrd="0" presId="urn:microsoft.com/office/officeart/2005/8/layout/hProcess7#1"/>
    <dgm:cxn modelId="{A597FA84-50F9-4A74-A0D9-6685DF7C003B}" type="presParOf" srcId="{83C0AC7B-D91D-46DC-A7AB-FDE5837177C3}" destId="{15BA7E9A-772C-4673-B74F-98AEFA98EF5F}" srcOrd="0" destOrd="0" presId="urn:microsoft.com/office/officeart/2005/8/layout/hProcess7#1"/>
    <dgm:cxn modelId="{84420805-3F73-46BB-BD6F-463B0BD22547}" type="presParOf" srcId="{15BA7E9A-772C-4673-B74F-98AEFA98EF5F}" destId="{37FEFAD8-D665-41E2-97A9-340BB9F02EBD}" srcOrd="0" destOrd="0" presId="urn:microsoft.com/office/officeart/2005/8/layout/hProcess7#1"/>
    <dgm:cxn modelId="{2562912A-6FAA-442B-8950-C9356AD05D95}" type="presParOf" srcId="{15BA7E9A-772C-4673-B74F-98AEFA98EF5F}" destId="{3978A40E-4050-42CC-934A-0E7ACFDEB856}" srcOrd="1" destOrd="0" presId="urn:microsoft.com/office/officeart/2005/8/layout/hProcess7#1"/>
    <dgm:cxn modelId="{10891886-4879-4E53-9759-EDF8C1CDC0D0}" type="presParOf" srcId="{15BA7E9A-772C-4673-B74F-98AEFA98EF5F}" destId="{F004E7CA-A711-4AF3-AD4D-06D4B7D6D7C9}" srcOrd="2" destOrd="0" presId="urn:microsoft.com/office/officeart/2005/8/layout/hProcess7#1"/>
    <dgm:cxn modelId="{97FC347F-ABE4-4BA8-A976-10D2AC9A6D65}" type="presParOf" srcId="{83C0AC7B-D91D-46DC-A7AB-FDE5837177C3}" destId="{19C6C583-3BC8-47BC-B94F-E3FAE68900E4}" srcOrd="1" destOrd="0" presId="urn:microsoft.com/office/officeart/2005/8/layout/hProcess7#1"/>
    <dgm:cxn modelId="{CD36B044-D49F-4D4A-95D0-E6A5369D11C8}" type="presParOf" srcId="{83C0AC7B-D91D-46DC-A7AB-FDE5837177C3}" destId="{0B7AD393-2F5E-4B8B-82AF-06F30FE1E732}" srcOrd="2" destOrd="0" presId="urn:microsoft.com/office/officeart/2005/8/layout/hProcess7#1"/>
    <dgm:cxn modelId="{7E990ACB-D098-4AAF-B406-62738887E823}" type="presParOf" srcId="{0B7AD393-2F5E-4B8B-82AF-06F30FE1E732}" destId="{8525D443-7CE3-44B0-B7BB-BDC1D3C6BCAF}" srcOrd="0" destOrd="0" presId="urn:microsoft.com/office/officeart/2005/8/layout/hProcess7#1"/>
    <dgm:cxn modelId="{2B9D81C6-A57C-4017-BC0E-203F5F6C7BC6}" type="presParOf" srcId="{0B7AD393-2F5E-4B8B-82AF-06F30FE1E732}" destId="{2CAD53B6-9D08-464D-92F8-A9D4CC61F37D}" srcOrd="1" destOrd="0" presId="urn:microsoft.com/office/officeart/2005/8/layout/hProcess7#1"/>
    <dgm:cxn modelId="{2EC72933-30A4-488A-B53B-138158E31996}" type="presParOf" srcId="{0B7AD393-2F5E-4B8B-82AF-06F30FE1E732}" destId="{7D36DE5F-55D0-47F6-9AC1-0A4BE3DBFCCC}" srcOrd="2" destOrd="0" presId="urn:microsoft.com/office/officeart/2005/8/layout/hProcess7#1"/>
    <dgm:cxn modelId="{073F6434-2581-4AF1-84ED-83C123A90580}" type="presParOf" srcId="{83C0AC7B-D91D-46DC-A7AB-FDE5837177C3}" destId="{3159B3B9-6C05-4424-BD72-1B08DF730534}" srcOrd="3" destOrd="0" presId="urn:microsoft.com/office/officeart/2005/8/layout/hProcess7#1"/>
    <dgm:cxn modelId="{4C2EA543-7D23-4351-B6DC-435B9DD7A6AA}" type="presParOf" srcId="{83C0AC7B-D91D-46DC-A7AB-FDE5837177C3}" destId="{7912B176-9879-487A-A35C-D5E661FC461E}" srcOrd="4" destOrd="0" presId="urn:microsoft.com/office/officeart/2005/8/layout/hProcess7#1"/>
    <dgm:cxn modelId="{EC1CE133-234E-41AC-A46A-A6757D605784}" type="presParOf" srcId="{7912B176-9879-487A-A35C-D5E661FC461E}" destId="{36F1C6A4-98C0-4AF5-8D3F-4D065C10B627}" srcOrd="0" destOrd="0" presId="urn:microsoft.com/office/officeart/2005/8/layout/hProcess7#1"/>
    <dgm:cxn modelId="{499FDD29-8D7A-40D5-AB06-997A91EA833D}" type="presParOf" srcId="{7912B176-9879-487A-A35C-D5E661FC461E}" destId="{711D51F4-9FC0-4C01-93BE-DDBE3567276B}" srcOrd="1" destOrd="0" presId="urn:microsoft.com/office/officeart/2005/8/layout/hProcess7#1"/>
    <dgm:cxn modelId="{3E7474D1-B833-4E1A-B239-526C95599DEE}" type="presParOf" srcId="{7912B176-9879-487A-A35C-D5E661FC461E}" destId="{425BC789-E665-45EA-B474-C9DDA2ED8C8D}" srcOrd="2" destOrd="0" presId="urn:microsoft.com/office/officeart/2005/8/layout/hProcess7#1"/>
    <dgm:cxn modelId="{34225EDF-6C68-44B4-B222-D43B51F48678}" type="presParOf" srcId="{83C0AC7B-D91D-46DC-A7AB-FDE5837177C3}" destId="{C19425F9-538C-4E30-A131-D015FAFC2FA2}" srcOrd="5" destOrd="0" presId="urn:microsoft.com/office/officeart/2005/8/layout/hProcess7#1"/>
    <dgm:cxn modelId="{B246CAE3-BE4B-4D6F-AF46-F9AA138D8308}" type="presParOf" srcId="{83C0AC7B-D91D-46DC-A7AB-FDE5837177C3}" destId="{1C0725D1-2F78-4758-8687-7BB0FFCD5E12}" srcOrd="6" destOrd="0" presId="urn:microsoft.com/office/officeart/2005/8/layout/hProcess7#1"/>
    <dgm:cxn modelId="{52CF17F4-71B2-45C5-ADB9-B7A9F587D67F}" type="presParOf" srcId="{1C0725D1-2F78-4758-8687-7BB0FFCD5E12}" destId="{B28927D2-A8EF-4CDC-A81A-0861358CE4C2}" srcOrd="0" destOrd="0" presId="urn:microsoft.com/office/officeart/2005/8/layout/hProcess7#1"/>
    <dgm:cxn modelId="{37BD144B-F4B1-4C60-9C05-F0DDEBA46E11}" type="presParOf" srcId="{1C0725D1-2F78-4758-8687-7BB0FFCD5E12}" destId="{BDABE97D-2A77-43CA-A1D1-C3BB42DAD167}" srcOrd="1" destOrd="0" presId="urn:microsoft.com/office/officeart/2005/8/layout/hProcess7#1"/>
    <dgm:cxn modelId="{57280FF7-74F3-450D-B4B1-FA51DDBC305B}" type="presParOf" srcId="{1C0725D1-2F78-4758-8687-7BB0FFCD5E12}" destId="{305197BD-870C-402A-B011-E558C00E4B48}" srcOrd="2" destOrd="0" presId="urn:microsoft.com/office/officeart/2005/8/layout/hProcess7#1"/>
    <dgm:cxn modelId="{B885A20A-1C09-452C-990A-4AB7F33050FE}" type="presParOf" srcId="{83C0AC7B-D91D-46DC-A7AB-FDE5837177C3}" destId="{787322DB-F015-4C63-B04D-0A177B035057}" srcOrd="7" destOrd="0" presId="urn:microsoft.com/office/officeart/2005/8/layout/hProcess7#1"/>
    <dgm:cxn modelId="{05580EEC-43EF-47C3-AC13-DB938AD0F7A0}" type="presParOf" srcId="{83C0AC7B-D91D-46DC-A7AB-FDE5837177C3}" destId="{2E49D394-285F-4CA2-85A8-07624397CC9A}" srcOrd="8" destOrd="0" presId="urn:microsoft.com/office/officeart/2005/8/layout/hProcess7#1"/>
    <dgm:cxn modelId="{E845391B-4BD3-4B09-818A-966265AD1C21}" type="presParOf" srcId="{2E49D394-285F-4CA2-85A8-07624397CC9A}" destId="{2BE211A9-13F2-49A3-B21C-67622B95B806}" srcOrd="0" destOrd="0" presId="urn:microsoft.com/office/officeart/2005/8/layout/hProcess7#1"/>
    <dgm:cxn modelId="{1637F259-4CCA-48F4-A69C-53002000B69F}" type="presParOf" srcId="{2E49D394-285F-4CA2-85A8-07624397CC9A}" destId="{C1AA725D-1AF5-4712-AAA1-B2219563628E}" srcOrd="1" destOrd="0" presId="urn:microsoft.com/office/officeart/2005/8/layout/hProcess7#1"/>
    <dgm:cxn modelId="{B51B273F-7AA8-4CE1-9139-61F7576B0FB8}" type="presParOf" srcId="{2E49D394-285F-4CA2-85A8-07624397CC9A}" destId="{3007C786-0FDA-4549-843D-E5ABE594CD07}" srcOrd="2" destOrd="0" presId="urn:microsoft.com/office/officeart/2005/8/layout/hProcess7#1"/>
  </dgm:cxnLst>
  <dgm:bg>
    <a:solidFill>
      <a:schemeClr val="tx2">
        <a:lumMod val="75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270F1C-7AC0-4749-AB76-54CDA32C8B6D}" type="doc">
      <dgm:prSet loTypeId="urn:microsoft.com/office/officeart/2005/8/layout/hProcess7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67AA961-DFAC-47F7-94B0-C80B7FAD1262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600" dirty="0" smtClean="0">
              <a:latin typeface="+mj-lt"/>
            </a:rPr>
            <a:t>20</a:t>
          </a:r>
          <a:r>
            <a:rPr lang="en-US" sz="1600" dirty="0" smtClean="0">
              <a:latin typeface="+mj-lt"/>
            </a:rPr>
            <a:t>17</a:t>
          </a:r>
          <a:r>
            <a:rPr lang="ru-RU" sz="1600" dirty="0" smtClean="0">
              <a:latin typeface="+mj-lt"/>
            </a:rPr>
            <a:t> </a:t>
          </a:r>
          <a:r>
            <a:rPr lang="ru-RU" sz="1800" dirty="0" smtClean="0">
              <a:latin typeface="+mj-lt"/>
            </a:rPr>
            <a:t>год</a:t>
          </a:r>
          <a:endParaRPr lang="ru-RU" sz="1800" dirty="0">
            <a:latin typeface="+mj-lt"/>
          </a:endParaRPr>
        </a:p>
      </dgm:t>
    </dgm:pt>
    <dgm:pt modelId="{80B8461F-1944-4606-A143-56D1ADB7A9EE}" type="parTrans" cxnId="{4D34CE71-E438-415A-B9AE-51483240E71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CD9223D6-9569-4E81-803E-FF4249761E1F}" type="sibTrans" cxnId="{4D34CE71-E438-415A-B9AE-51483240E713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63B432F-0357-4CB7-A372-7C1C0C00E17D}">
      <dgm:prSet phldrT="[Текст]" custT="1"/>
      <dgm:spPr/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dirty="0" smtClean="0">
              <a:latin typeface="+mj-lt"/>
            </a:rPr>
            <a:t>0,96 </a:t>
          </a:r>
          <a:r>
            <a:rPr lang="ru-RU" sz="1800" dirty="0" err="1" smtClean="0">
              <a:latin typeface="+mj-lt"/>
            </a:rPr>
            <a:t>млн.рублей</a:t>
          </a:r>
          <a:endParaRPr lang="ru-RU" sz="1800" dirty="0">
            <a:latin typeface="+mj-lt"/>
          </a:endParaRPr>
        </a:p>
      </dgm:t>
    </dgm:pt>
    <dgm:pt modelId="{44963AA3-17C6-4435-BF13-377D57E0A4D4}" type="parTrans" cxnId="{0B6F9BB3-843D-4C34-953F-E84F1749349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D6028D09-38F1-4F87-BE21-4D4BAB4BA7D8}" type="sibTrans" cxnId="{0B6F9BB3-843D-4C34-953F-E84F1749349D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A450C796-2479-43E0-9D1E-CE30CCA6373C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201</a:t>
          </a:r>
          <a:r>
            <a:rPr lang="en-US" sz="1800" dirty="0" smtClean="0">
              <a:latin typeface="+mj-lt"/>
            </a:rPr>
            <a:t>8</a:t>
          </a:r>
          <a:r>
            <a:rPr lang="ru-RU" sz="1800" dirty="0" smtClean="0">
              <a:latin typeface="+mj-lt"/>
            </a:rPr>
            <a:t> год</a:t>
          </a:r>
          <a:endParaRPr lang="ru-RU" sz="1800" dirty="0">
            <a:latin typeface="+mj-lt"/>
          </a:endParaRPr>
        </a:p>
      </dgm:t>
    </dgm:pt>
    <dgm:pt modelId="{E3F42ED8-1C90-493E-B129-FAA5D7E3AE71}" type="parTrans" cxnId="{D14EC09A-D0F9-4B03-99D7-1FBDE2120B2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65320DA-482F-4438-84B0-98D4EFB8E41F}" type="sibTrans" cxnId="{D14EC09A-D0F9-4B03-99D7-1FBDE2120B26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665945D0-7271-44D2-AC05-7E8CA29BC474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dirty="0" smtClean="0">
              <a:latin typeface="+mj-lt"/>
            </a:rPr>
            <a:t>0,96 </a:t>
          </a:r>
          <a:r>
            <a:rPr lang="ru-RU" sz="1800" dirty="0" err="1" smtClean="0">
              <a:latin typeface="+mj-lt"/>
            </a:rPr>
            <a:t>млн.рублей</a:t>
          </a:r>
          <a:endParaRPr lang="ru-RU" sz="1800" dirty="0" smtClean="0">
            <a:latin typeface="+mj-lt"/>
          </a:endParaRPr>
        </a:p>
        <a:p>
          <a:pPr algn="l"/>
          <a:endParaRPr lang="ru-RU" sz="1800" dirty="0">
            <a:latin typeface="+mj-lt"/>
          </a:endParaRPr>
        </a:p>
      </dgm:t>
    </dgm:pt>
    <dgm:pt modelId="{4FE5DB52-5BE5-4656-B23F-543D66FFAB44}" type="parTrans" cxnId="{C0AA0C59-92CE-4061-9F29-E743ED78386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43459465-A2D7-45C2-909C-AA23B9A7B7CB}" type="sibTrans" cxnId="{C0AA0C59-92CE-4061-9F29-E743ED78386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1CA3944-9A7B-4488-8150-F4379B7418F7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dirty="0" smtClean="0">
              <a:latin typeface="+mj-lt"/>
            </a:rPr>
            <a:t>201</a:t>
          </a:r>
          <a:r>
            <a:rPr lang="en-US" sz="1800" dirty="0" smtClean="0">
              <a:latin typeface="+mj-lt"/>
            </a:rPr>
            <a:t>9</a:t>
          </a:r>
          <a:r>
            <a:rPr lang="ru-RU" sz="1800" dirty="0" smtClean="0">
              <a:latin typeface="+mj-lt"/>
            </a:rPr>
            <a:t> год</a:t>
          </a:r>
        </a:p>
        <a:p>
          <a:endParaRPr lang="ru-RU" sz="1800" dirty="0">
            <a:latin typeface="+mj-lt"/>
          </a:endParaRPr>
        </a:p>
      </dgm:t>
    </dgm:pt>
    <dgm:pt modelId="{8AA8992F-09B6-4A84-8DF2-940C991A38BD}" type="parTrans" cxnId="{41109D9E-D6E1-4644-A125-FD5D82888A2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3EFCF378-0482-476A-8C04-F06D2DB5F29A}" type="sibTrans" cxnId="{41109D9E-D6E1-4644-A125-FD5D82888A2E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3C889C8-4B3C-4C40-B873-879F9E3C40C5}">
      <dgm:prSet phldrT="[Текст]" custT="1"/>
      <dgm:spPr/>
      <dgm:t>
        <a:bodyPr/>
        <a:lstStyle/>
        <a:p>
          <a:pPr algn="l"/>
          <a:endParaRPr lang="ru-RU" sz="1800" dirty="0" smtClean="0">
            <a:latin typeface="+mj-lt"/>
          </a:endParaRPr>
        </a:p>
        <a:p>
          <a:pPr algn="ctr"/>
          <a:r>
            <a:rPr lang="ru-RU" sz="1800" dirty="0" smtClean="0">
              <a:latin typeface="+mj-lt"/>
            </a:rPr>
            <a:t>0,93 </a:t>
          </a:r>
          <a:r>
            <a:rPr lang="ru-RU" sz="1800" dirty="0" err="1" smtClean="0">
              <a:latin typeface="+mj-lt"/>
            </a:rPr>
            <a:t>млн.рублей</a:t>
          </a:r>
          <a:endParaRPr lang="ru-RU" sz="1800" dirty="0">
            <a:latin typeface="+mj-lt"/>
          </a:endParaRPr>
        </a:p>
      </dgm:t>
    </dgm:pt>
    <dgm:pt modelId="{008AEE75-558A-4987-A1D5-8CD70DD64CF7}" type="parTrans" cxnId="{22B4E05D-EF63-47ED-B9E8-2C7BA6A559F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5EA4857B-EEF9-4809-BC87-213696F9F8A2}" type="sibTrans" cxnId="{22B4E05D-EF63-47ED-B9E8-2C7BA6A559F7}">
      <dgm:prSet/>
      <dgm:spPr/>
      <dgm:t>
        <a:bodyPr/>
        <a:lstStyle/>
        <a:p>
          <a:endParaRPr lang="ru-RU" sz="1800">
            <a:latin typeface="+mj-lt"/>
          </a:endParaRPr>
        </a:p>
      </dgm:t>
    </dgm:pt>
    <dgm:pt modelId="{83C0AC7B-D91D-46DC-A7AB-FDE5837177C3}" type="pres">
      <dgm:prSet presAssocID="{72270F1C-7AC0-4749-AB76-54CDA32C8B6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BA7E9A-772C-4673-B74F-98AEFA98EF5F}" type="pres">
      <dgm:prSet presAssocID="{767AA961-DFAC-47F7-94B0-C80B7FAD1262}" presName="compositeNode" presStyleCnt="0">
        <dgm:presLayoutVars>
          <dgm:bulletEnabled val="1"/>
        </dgm:presLayoutVars>
      </dgm:prSet>
      <dgm:spPr/>
    </dgm:pt>
    <dgm:pt modelId="{37FEFAD8-D665-41E2-97A9-340BB9F02EBD}" type="pres">
      <dgm:prSet presAssocID="{767AA961-DFAC-47F7-94B0-C80B7FAD1262}" presName="bgRect" presStyleLbl="node1" presStyleIdx="0" presStyleCnt="3" custLinFactNeighborX="1277"/>
      <dgm:spPr/>
      <dgm:t>
        <a:bodyPr/>
        <a:lstStyle/>
        <a:p>
          <a:endParaRPr lang="ru-RU"/>
        </a:p>
      </dgm:t>
    </dgm:pt>
    <dgm:pt modelId="{3978A40E-4050-42CC-934A-0E7ACFDEB856}" type="pres">
      <dgm:prSet presAssocID="{767AA961-DFAC-47F7-94B0-C80B7FAD1262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4E7CA-A711-4AF3-AD4D-06D4B7D6D7C9}" type="pres">
      <dgm:prSet presAssocID="{767AA961-DFAC-47F7-94B0-C80B7FAD1262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C6C583-3BC8-47BC-B94F-E3FAE68900E4}" type="pres">
      <dgm:prSet presAssocID="{CD9223D6-9569-4E81-803E-FF4249761E1F}" presName="hSp" presStyleCnt="0"/>
      <dgm:spPr/>
    </dgm:pt>
    <dgm:pt modelId="{0B7AD393-2F5E-4B8B-82AF-06F30FE1E732}" type="pres">
      <dgm:prSet presAssocID="{CD9223D6-9569-4E81-803E-FF4249761E1F}" presName="vProcSp" presStyleCnt="0"/>
      <dgm:spPr/>
    </dgm:pt>
    <dgm:pt modelId="{8525D443-7CE3-44B0-B7BB-BDC1D3C6BCAF}" type="pres">
      <dgm:prSet presAssocID="{CD9223D6-9569-4E81-803E-FF4249761E1F}" presName="vSp1" presStyleCnt="0"/>
      <dgm:spPr/>
    </dgm:pt>
    <dgm:pt modelId="{2CAD53B6-9D08-464D-92F8-A9D4CC61F37D}" type="pres">
      <dgm:prSet presAssocID="{CD9223D6-9569-4E81-803E-FF4249761E1F}" presName="simulatedConn" presStyleLbl="solidFgAcc1" presStyleIdx="0" presStyleCnt="2" custScaleX="96148" custScaleY="170076" custLinFactY="-153867" custLinFactNeighborX="-54997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7D36DE5F-55D0-47F6-9AC1-0A4BE3DBFCCC}" type="pres">
      <dgm:prSet presAssocID="{CD9223D6-9569-4E81-803E-FF4249761E1F}" presName="vSp2" presStyleCnt="0"/>
      <dgm:spPr/>
    </dgm:pt>
    <dgm:pt modelId="{3159B3B9-6C05-4424-BD72-1B08DF730534}" type="pres">
      <dgm:prSet presAssocID="{CD9223D6-9569-4E81-803E-FF4249761E1F}" presName="sibTrans" presStyleCnt="0"/>
      <dgm:spPr/>
    </dgm:pt>
    <dgm:pt modelId="{7912B176-9879-487A-A35C-D5E661FC461E}" type="pres">
      <dgm:prSet presAssocID="{A450C796-2479-43E0-9D1E-CE30CCA6373C}" presName="compositeNode" presStyleCnt="0">
        <dgm:presLayoutVars>
          <dgm:bulletEnabled val="1"/>
        </dgm:presLayoutVars>
      </dgm:prSet>
      <dgm:spPr/>
    </dgm:pt>
    <dgm:pt modelId="{36F1C6A4-98C0-4AF5-8D3F-4D065C10B627}" type="pres">
      <dgm:prSet presAssocID="{A450C796-2479-43E0-9D1E-CE30CCA6373C}" presName="bgRect" presStyleLbl="node1" presStyleIdx="1" presStyleCnt="3"/>
      <dgm:spPr/>
      <dgm:t>
        <a:bodyPr/>
        <a:lstStyle/>
        <a:p>
          <a:endParaRPr lang="ru-RU"/>
        </a:p>
      </dgm:t>
    </dgm:pt>
    <dgm:pt modelId="{711D51F4-9FC0-4C01-93BE-DDBE3567276B}" type="pres">
      <dgm:prSet presAssocID="{A450C796-2479-43E0-9D1E-CE30CCA6373C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5BC789-E665-45EA-B474-C9DDA2ED8C8D}" type="pres">
      <dgm:prSet presAssocID="{A450C796-2479-43E0-9D1E-CE30CCA6373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9425F9-538C-4E30-A131-D015FAFC2FA2}" type="pres">
      <dgm:prSet presAssocID="{565320DA-482F-4438-84B0-98D4EFB8E41F}" presName="hSp" presStyleCnt="0"/>
      <dgm:spPr/>
    </dgm:pt>
    <dgm:pt modelId="{1C0725D1-2F78-4758-8687-7BB0FFCD5E12}" type="pres">
      <dgm:prSet presAssocID="{565320DA-482F-4438-84B0-98D4EFB8E41F}" presName="vProcSp" presStyleCnt="0"/>
      <dgm:spPr/>
    </dgm:pt>
    <dgm:pt modelId="{B28927D2-A8EF-4CDC-A81A-0861358CE4C2}" type="pres">
      <dgm:prSet presAssocID="{565320DA-482F-4438-84B0-98D4EFB8E41F}" presName="vSp1" presStyleCnt="0"/>
      <dgm:spPr/>
    </dgm:pt>
    <dgm:pt modelId="{BDABE97D-2A77-43CA-A1D1-C3BB42DAD167}" type="pres">
      <dgm:prSet presAssocID="{565320DA-482F-4438-84B0-98D4EFB8E41F}" presName="simulatedConn" presStyleLbl="solidFgAcc1" presStyleIdx="1" presStyleCnt="2" custLinFactY="-153867" custLinFactNeighborX="-13936" custLinFactNeighborY="-200000"/>
      <dgm:spPr>
        <a:solidFill>
          <a:schemeClr val="accent2">
            <a:lumMod val="75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gm:spPr>
      <dgm:t>
        <a:bodyPr/>
        <a:lstStyle/>
        <a:p>
          <a:endParaRPr lang="ru-RU"/>
        </a:p>
      </dgm:t>
    </dgm:pt>
    <dgm:pt modelId="{305197BD-870C-402A-B011-E558C00E4B48}" type="pres">
      <dgm:prSet presAssocID="{565320DA-482F-4438-84B0-98D4EFB8E41F}" presName="vSp2" presStyleCnt="0"/>
      <dgm:spPr/>
    </dgm:pt>
    <dgm:pt modelId="{787322DB-F015-4C63-B04D-0A177B035057}" type="pres">
      <dgm:prSet presAssocID="{565320DA-482F-4438-84B0-98D4EFB8E41F}" presName="sibTrans" presStyleCnt="0"/>
      <dgm:spPr/>
    </dgm:pt>
    <dgm:pt modelId="{2E49D394-285F-4CA2-85A8-07624397CC9A}" type="pres">
      <dgm:prSet presAssocID="{31CA3944-9A7B-4488-8150-F4379B7418F7}" presName="compositeNode" presStyleCnt="0">
        <dgm:presLayoutVars>
          <dgm:bulletEnabled val="1"/>
        </dgm:presLayoutVars>
      </dgm:prSet>
      <dgm:spPr/>
    </dgm:pt>
    <dgm:pt modelId="{2BE211A9-13F2-49A3-B21C-67622B95B806}" type="pres">
      <dgm:prSet presAssocID="{31CA3944-9A7B-4488-8150-F4379B7418F7}" presName="bgRect" presStyleLbl="node1" presStyleIdx="2" presStyleCnt="3" custScaleX="102537" custLinFactNeighborX="-3282"/>
      <dgm:spPr/>
      <dgm:t>
        <a:bodyPr/>
        <a:lstStyle/>
        <a:p>
          <a:endParaRPr lang="ru-RU"/>
        </a:p>
      </dgm:t>
    </dgm:pt>
    <dgm:pt modelId="{C1AA725D-1AF5-4712-AAA1-B2219563628E}" type="pres">
      <dgm:prSet presAssocID="{31CA3944-9A7B-4488-8150-F4379B7418F7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07C786-0FDA-4549-843D-E5ABE594CD07}" type="pres">
      <dgm:prSet presAssocID="{31CA3944-9A7B-4488-8150-F4379B7418F7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14EC09A-D0F9-4B03-99D7-1FBDE2120B26}" srcId="{72270F1C-7AC0-4749-AB76-54CDA32C8B6D}" destId="{A450C796-2479-43E0-9D1E-CE30CCA6373C}" srcOrd="1" destOrd="0" parTransId="{E3F42ED8-1C90-493E-B129-FAA5D7E3AE71}" sibTransId="{565320DA-482F-4438-84B0-98D4EFB8E41F}"/>
    <dgm:cxn modelId="{CABEADD9-5A5F-432D-ADD3-3B70739A2932}" type="presOf" srcId="{A450C796-2479-43E0-9D1E-CE30CCA6373C}" destId="{36F1C6A4-98C0-4AF5-8D3F-4D065C10B627}" srcOrd="0" destOrd="0" presId="urn:microsoft.com/office/officeart/2005/8/layout/hProcess7#1"/>
    <dgm:cxn modelId="{081DB83E-669B-434C-B3F0-ED30391A704E}" type="presOf" srcId="{72270F1C-7AC0-4749-AB76-54CDA32C8B6D}" destId="{83C0AC7B-D91D-46DC-A7AB-FDE5837177C3}" srcOrd="0" destOrd="0" presId="urn:microsoft.com/office/officeart/2005/8/layout/hProcess7#1"/>
    <dgm:cxn modelId="{22B4E05D-EF63-47ED-B9E8-2C7BA6A559F7}" srcId="{31CA3944-9A7B-4488-8150-F4379B7418F7}" destId="{53C889C8-4B3C-4C40-B873-879F9E3C40C5}" srcOrd="0" destOrd="0" parTransId="{008AEE75-558A-4987-A1D5-8CD70DD64CF7}" sibTransId="{5EA4857B-EEF9-4809-BC87-213696F9F8A2}"/>
    <dgm:cxn modelId="{0B6F9BB3-843D-4C34-953F-E84F1749349D}" srcId="{767AA961-DFAC-47F7-94B0-C80B7FAD1262}" destId="{D63B432F-0357-4CB7-A372-7C1C0C00E17D}" srcOrd="0" destOrd="0" parTransId="{44963AA3-17C6-4435-BF13-377D57E0A4D4}" sibTransId="{D6028D09-38F1-4F87-BE21-4D4BAB4BA7D8}"/>
    <dgm:cxn modelId="{D4DAD4E5-C5CB-4188-96BF-2BADCCAA61C1}" type="presOf" srcId="{53C889C8-4B3C-4C40-B873-879F9E3C40C5}" destId="{3007C786-0FDA-4549-843D-E5ABE594CD07}" srcOrd="0" destOrd="0" presId="urn:microsoft.com/office/officeart/2005/8/layout/hProcess7#1"/>
    <dgm:cxn modelId="{1173195C-9E3D-4EE6-A44C-568A465A9CEA}" type="presOf" srcId="{665945D0-7271-44D2-AC05-7E8CA29BC474}" destId="{425BC789-E665-45EA-B474-C9DDA2ED8C8D}" srcOrd="0" destOrd="0" presId="urn:microsoft.com/office/officeart/2005/8/layout/hProcess7#1"/>
    <dgm:cxn modelId="{4D34CE71-E438-415A-B9AE-51483240E713}" srcId="{72270F1C-7AC0-4749-AB76-54CDA32C8B6D}" destId="{767AA961-DFAC-47F7-94B0-C80B7FAD1262}" srcOrd="0" destOrd="0" parTransId="{80B8461F-1944-4606-A143-56D1ADB7A9EE}" sibTransId="{CD9223D6-9569-4E81-803E-FF4249761E1F}"/>
    <dgm:cxn modelId="{9D971C83-4F8A-4A09-BDAE-73209D4B7A17}" type="presOf" srcId="{31CA3944-9A7B-4488-8150-F4379B7418F7}" destId="{C1AA725D-1AF5-4712-AAA1-B2219563628E}" srcOrd="1" destOrd="0" presId="urn:microsoft.com/office/officeart/2005/8/layout/hProcess7#1"/>
    <dgm:cxn modelId="{5DF6D986-44A9-4400-ADEA-35E21A446217}" type="presOf" srcId="{D63B432F-0357-4CB7-A372-7C1C0C00E17D}" destId="{F004E7CA-A711-4AF3-AD4D-06D4B7D6D7C9}" srcOrd="0" destOrd="0" presId="urn:microsoft.com/office/officeart/2005/8/layout/hProcess7#1"/>
    <dgm:cxn modelId="{C0AA0C59-92CE-4061-9F29-E743ED78386E}" srcId="{A450C796-2479-43E0-9D1E-CE30CCA6373C}" destId="{665945D0-7271-44D2-AC05-7E8CA29BC474}" srcOrd="0" destOrd="0" parTransId="{4FE5DB52-5BE5-4656-B23F-543D66FFAB44}" sibTransId="{43459465-A2D7-45C2-909C-AA23B9A7B7CB}"/>
    <dgm:cxn modelId="{11473F32-1697-4580-97E5-683BFE3D412F}" type="presOf" srcId="{767AA961-DFAC-47F7-94B0-C80B7FAD1262}" destId="{37FEFAD8-D665-41E2-97A9-340BB9F02EBD}" srcOrd="0" destOrd="0" presId="urn:microsoft.com/office/officeart/2005/8/layout/hProcess7#1"/>
    <dgm:cxn modelId="{91E5C81C-4620-41B4-BBF0-A559E0CD205F}" type="presOf" srcId="{767AA961-DFAC-47F7-94B0-C80B7FAD1262}" destId="{3978A40E-4050-42CC-934A-0E7ACFDEB856}" srcOrd="1" destOrd="0" presId="urn:microsoft.com/office/officeart/2005/8/layout/hProcess7#1"/>
    <dgm:cxn modelId="{23239FE7-B7A4-4CE0-8650-B7F5BB647F32}" type="presOf" srcId="{A450C796-2479-43E0-9D1E-CE30CCA6373C}" destId="{711D51F4-9FC0-4C01-93BE-DDBE3567276B}" srcOrd="1" destOrd="0" presId="urn:microsoft.com/office/officeart/2005/8/layout/hProcess7#1"/>
    <dgm:cxn modelId="{41109D9E-D6E1-4644-A125-FD5D82888A2E}" srcId="{72270F1C-7AC0-4749-AB76-54CDA32C8B6D}" destId="{31CA3944-9A7B-4488-8150-F4379B7418F7}" srcOrd="2" destOrd="0" parTransId="{8AA8992F-09B6-4A84-8DF2-940C991A38BD}" sibTransId="{3EFCF378-0482-476A-8C04-F06D2DB5F29A}"/>
    <dgm:cxn modelId="{EA5F981F-BCBB-45FF-81D6-B2AE9AF5FEE8}" type="presOf" srcId="{31CA3944-9A7B-4488-8150-F4379B7418F7}" destId="{2BE211A9-13F2-49A3-B21C-67622B95B806}" srcOrd="0" destOrd="0" presId="urn:microsoft.com/office/officeart/2005/8/layout/hProcess7#1"/>
    <dgm:cxn modelId="{0703BC0B-5557-4BCB-9C2B-E6A79911C4CF}" type="presParOf" srcId="{83C0AC7B-D91D-46DC-A7AB-FDE5837177C3}" destId="{15BA7E9A-772C-4673-B74F-98AEFA98EF5F}" srcOrd="0" destOrd="0" presId="urn:microsoft.com/office/officeart/2005/8/layout/hProcess7#1"/>
    <dgm:cxn modelId="{6A7D771B-6BCD-4727-9278-760594B41A9F}" type="presParOf" srcId="{15BA7E9A-772C-4673-B74F-98AEFA98EF5F}" destId="{37FEFAD8-D665-41E2-97A9-340BB9F02EBD}" srcOrd="0" destOrd="0" presId="urn:microsoft.com/office/officeart/2005/8/layout/hProcess7#1"/>
    <dgm:cxn modelId="{5A5DDCDC-C2A6-4201-9DEB-36E83CDE46C5}" type="presParOf" srcId="{15BA7E9A-772C-4673-B74F-98AEFA98EF5F}" destId="{3978A40E-4050-42CC-934A-0E7ACFDEB856}" srcOrd="1" destOrd="0" presId="urn:microsoft.com/office/officeart/2005/8/layout/hProcess7#1"/>
    <dgm:cxn modelId="{B909BCC6-6307-4FB4-8683-DCF928DF78A2}" type="presParOf" srcId="{15BA7E9A-772C-4673-B74F-98AEFA98EF5F}" destId="{F004E7CA-A711-4AF3-AD4D-06D4B7D6D7C9}" srcOrd="2" destOrd="0" presId="urn:microsoft.com/office/officeart/2005/8/layout/hProcess7#1"/>
    <dgm:cxn modelId="{ED2A116B-A6D7-4FC2-84DE-FC24F5682797}" type="presParOf" srcId="{83C0AC7B-D91D-46DC-A7AB-FDE5837177C3}" destId="{19C6C583-3BC8-47BC-B94F-E3FAE68900E4}" srcOrd="1" destOrd="0" presId="urn:microsoft.com/office/officeart/2005/8/layout/hProcess7#1"/>
    <dgm:cxn modelId="{052485D7-2140-4443-AD61-9DA0A2C6184C}" type="presParOf" srcId="{83C0AC7B-D91D-46DC-A7AB-FDE5837177C3}" destId="{0B7AD393-2F5E-4B8B-82AF-06F30FE1E732}" srcOrd="2" destOrd="0" presId="urn:microsoft.com/office/officeart/2005/8/layout/hProcess7#1"/>
    <dgm:cxn modelId="{4D98E330-7CBE-424A-B2C3-8AFDB8E3886F}" type="presParOf" srcId="{0B7AD393-2F5E-4B8B-82AF-06F30FE1E732}" destId="{8525D443-7CE3-44B0-B7BB-BDC1D3C6BCAF}" srcOrd="0" destOrd="0" presId="urn:microsoft.com/office/officeart/2005/8/layout/hProcess7#1"/>
    <dgm:cxn modelId="{10DBFFB5-1A6C-48C0-AAF9-D275725B07A8}" type="presParOf" srcId="{0B7AD393-2F5E-4B8B-82AF-06F30FE1E732}" destId="{2CAD53B6-9D08-464D-92F8-A9D4CC61F37D}" srcOrd="1" destOrd="0" presId="urn:microsoft.com/office/officeart/2005/8/layout/hProcess7#1"/>
    <dgm:cxn modelId="{AD426229-29C1-4A7E-8453-0B9FCA2CC111}" type="presParOf" srcId="{0B7AD393-2F5E-4B8B-82AF-06F30FE1E732}" destId="{7D36DE5F-55D0-47F6-9AC1-0A4BE3DBFCCC}" srcOrd="2" destOrd="0" presId="urn:microsoft.com/office/officeart/2005/8/layout/hProcess7#1"/>
    <dgm:cxn modelId="{1E860212-A328-4BB5-9707-66135D970CA7}" type="presParOf" srcId="{83C0AC7B-D91D-46DC-A7AB-FDE5837177C3}" destId="{3159B3B9-6C05-4424-BD72-1B08DF730534}" srcOrd="3" destOrd="0" presId="urn:microsoft.com/office/officeart/2005/8/layout/hProcess7#1"/>
    <dgm:cxn modelId="{E04AA524-5355-4C3F-B96B-85E5A375B8F3}" type="presParOf" srcId="{83C0AC7B-D91D-46DC-A7AB-FDE5837177C3}" destId="{7912B176-9879-487A-A35C-D5E661FC461E}" srcOrd="4" destOrd="0" presId="urn:microsoft.com/office/officeart/2005/8/layout/hProcess7#1"/>
    <dgm:cxn modelId="{75875878-615B-4CA1-962A-728E53942EAA}" type="presParOf" srcId="{7912B176-9879-487A-A35C-D5E661FC461E}" destId="{36F1C6A4-98C0-4AF5-8D3F-4D065C10B627}" srcOrd="0" destOrd="0" presId="urn:microsoft.com/office/officeart/2005/8/layout/hProcess7#1"/>
    <dgm:cxn modelId="{6E4031D7-7690-4D9D-B7FD-834F5220C09A}" type="presParOf" srcId="{7912B176-9879-487A-A35C-D5E661FC461E}" destId="{711D51F4-9FC0-4C01-93BE-DDBE3567276B}" srcOrd="1" destOrd="0" presId="urn:microsoft.com/office/officeart/2005/8/layout/hProcess7#1"/>
    <dgm:cxn modelId="{34CCA35E-BAF4-48BA-8C33-366A5B0F6C95}" type="presParOf" srcId="{7912B176-9879-487A-A35C-D5E661FC461E}" destId="{425BC789-E665-45EA-B474-C9DDA2ED8C8D}" srcOrd="2" destOrd="0" presId="urn:microsoft.com/office/officeart/2005/8/layout/hProcess7#1"/>
    <dgm:cxn modelId="{B0203909-1276-4A78-8E57-C34B3A9D5B77}" type="presParOf" srcId="{83C0AC7B-D91D-46DC-A7AB-FDE5837177C3}" destId="{C19425F9-538C-4E30-A131-D015FAFC2FA2}" srcOrd="5" destOrd="0" presId="urn:microsoft.com/office/officeart/2005/8/layout/hProcess7#1"/>
    <dgm:cxn modelId="{5F352CC9-490D-4C7E-8D40-3E201FFC7DA3}" type="presParOf" srcId="{83C0AC7B-D91D-46DC-A7AB-FDE5837177C3}" destId="{1C0725D1-2F78-4758-8687-7BB0FFCD5E12}" srcOrd="6" destOrd="0" presId="urn:microsoft.com/office/officeart/2005/8/layout/hProcess7#1"/>
    <dgm:cxn modelId="{22FB47B1-456E-43E5-A429-1B49D67963C2}" type="presParOf" srcId="{1C0725D1-2F78-4758-8687-7BB0FFCD5E12}" destId="{B28927D2-A8EF-4CDC-A81A-0861358CE4C2}" srcOrd="0" destOrd="0" presId="urn:microsoft.com/office/officeart/2005/8/layout/hProcess7#1"/>
    <dgm:cxn modelId="{880A5495-CD9C-4066-A7D9-BADD7EC491BA}" type="presParOf" srcId="{1C0725D1-2F78-4758-8687-7BB0FFCD5E12}" destId="{BDABE97D-2A77-43CA-A1D1-C3BB42DAD167}" srcOrd="1" destOrd="0" presId="urn:microsoft.com/office/officeart/2005/8/layout/hProcess7#1"/>
    <dgm:cxn modelId="{0C8563B3-9E06-4CA4-BEF3-FCB4B2762E97}" type="presParOf" srcId="{1C0725D1-2F78-4758-8687-7BB0FFCD5E12}" destId="{305197BD-870C-402A-B011-E558C00E4B48}" srcOrd="2" destOrd="0" presId="urn:microsoft.com/office/officeart/2005/8/layout/hProcess7#1"/>
    <dgm:cxn modelId="{959AFFD6-DFDC-4396-B6CC-1E873D2679DC}" type="presParOf" srcId="{83C0AC7B-D91D-46DC-A7AB-FDE5837177C3}" destId="{787322DB-F015-4C63-B04D-0A177B035057}" srcOrd="7" destOrd="0" presId="urn:microsoft.com/office/officeart/2005/8/layout/hProcess7#1"/>
    <dgm:cxn modelId="{2727A343-DA02-49F5-B320-AAFA0101FC89}" type="presParOf" srcId="{83C0AC7B-D91D-46DC-A7AB-FDE5837177C3}" destId="{2E49D394-285F-4CA2-85A8-07624397CC9A}" srcOrd="8" destOrd="0" presId="urn:microsoft.com/office/officeart/2005/8/layout/hProcess7#1"/>
    <dgm:cxn modelId="{2A4E6C33-FCFC-49BA-B189-C35CFB5F7339}" type="presParOf" srcId="{2E49D394-285F-4CA2-85A8-07624397CC9A}" destId="{2BE211A9-13F2-49A3-B21C-67622B95B806}" srcOrd="0" destOrd="0" presId="urn:microsoft.com/office/officeart/2005/8/layout/hProcess7#1"/>
    <dgm:cxn modelId="{31089B76-B23F-4D70-B6DC-D832A44A13AF}" type="presParOf" srcId="{2E49D394-285F-4CA2-85A8-07624397CC9A}" destId="{C1AA725D-1AF5-4712-AAA1-B2219563628E}" srcOrd="1" destOrd="0" presId="urn:microsoft.com/office/officeart/2005/8/layout/hProcess7#1"/>
    <dgm:cxn modelId="{B3250ABA-57FB-4C93-BD1A-248460AD1694}" type="presParOf" srcId="{2E49D394-285F-4CA2-85A8-07624397CC9A}" destId="{3007C786-0FDA-4549-843D-E5ABE594CD07}" srcOrd="2" destOrd="0" presId="urn:microsoft.com/office/officeart/2005/8/layout/hProcess7#1"/>
  </dgm:cxnLst>
  <dgm:bg>
    <a:solidFill>
      <a:schemeClr val="tx2">
        <a:lumMod val="75000"/>
      </a:schemeClr>
    </a:solidFill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EFAD8-D665-41E2-97A9-340BB9F02EBD}">
      <dsp:nvSpPr>
        <dsp:cNvPr id="0" name=""/>
        <dsp:cNvSpPr/>
      </dsp:nvSpPr>
      <dsp:spPr>
        <a:xfrm>
          <a:off x="39174" y="0"/>
          <a:ext cx="2748510" cy="827995"/>
        </a:xfrm>
        <a:prstGeom prst="roundRect">
          <a:avLst>
            <a:gd name="adj" fmla="val 5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</a:rPr>
            <a:t>20</a:t>
          </a:r>
          <a:r>
            <a:rPr lang="en-US" sz="1600" kern="1200" dirty="0" smtClean="0">
              <a:latin typeface="+mj-lt"/>
            </a:rPr>
            <a:t>17</a:t>
          </a:r>
          <a:r>
            <a:rPr lang="ru-RU" sz="1600" kern="1200" dirty="0" smtClean="0">
              <a:latin typeface="+mj-lt"/>
            </a:rPr>
            <a:t> </a:t>
          </a:r>
          <a:r>
            <a:rPr lang="ru-RU" sz="1800" kern="1200" dirty="0" smtClean="0">
              <a:latin typeface="+mj-lt"/>
            </a:rPr>
            <a:t>год</a:t>
          </a:r>
          <a:endParaRPr lang="ru-RU" sz="1800" kern="1200" dirty="0">
            <a:latin typeface="+mj-lt"/>
          </a:endParaRPr>
        </a:p>
      </dsp:txBody>
      <dsp:txXfrm rot="16200000">
        <a:off x="-25452" y="64626"/>
        <a:ext cx="678955" cy="549702"/>
      </dsp:txXfrm>
    </dsp:sp>
    <dsp:sp modelId="{F004E7CA-A711-4AF3-AD4D-06D4B7D6D7C9}">
      <dsp:nvSpPr>
        <dsp:cNvPr id="0" name=""/>
        <dsp:cNvSpPr/>
      </dsp:nvSpPr>
      <dsp:spPr>
        <a:xfrm>
          <a:off x="588876" y="0"/>
          <a:ext cx="2047640" cy="82799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209,0</a:t>
          </a:r>
          <a:endParaRPr lang="ru-RU" sz="2400" kern="1200" dirty="0">
            <a:latin typeface="+mj-lt"/>
          </a:endParaRPr>
        </a:p>
      </dsp:txBody>
      <dsp:txXfrm>
        <a:off x="588876" y="0"/>
        <a:ext cx="2047640" cy="827995"/>
      </dsp:txXfrm>
    </dsp:sp>
    <dsp:sp modelId="{36F1C6A4-98C0-4AF5-8D3F-4D065C10B627}">
      <dsp:nvSpPr>
        <dsp:cNvPr id="0" name=""/>
        <dsp:cNvSpPr/>
      </dsp:nvSpPr>
      <dsp:spPr>
        <a:xfrm>
          <a:off x="2962325" y="0"/>
          <a:ext cx="2748510" cy="827995"/>
        </a:xfrm>
        <a:prstGeom prst="roundRect">
          <a:avLst>
            <a:gd name="adj" fmla="val 5000"/>
          </a:avLst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201</a:t>
          </a:r>
          <a:r>
            <a:rPr lang="en-US" sz="1800" kern="1200" dirty="0" smtClean="0">
              <a:latin typeface="+mj-lt"/>
            </a:rPr>
            <a:t>8</a:t>
          </a:r>
          <a:r>
            <a:rPr lang="ru-RU" sz="1800" kern="1200" dirty="0" smtClean="0">
              <a:latin typeface="+mj-lt"/>
            </a:rPr>
            <a:t> год</a:t>
          </a:r>
          <a:endParaRPr lang="ru-RU" sz="1800" kern="1200" dirty="0">
            <a:latin typeface="+mj-lt"/>
          </a:endParaRPr>
        </a:p>
      </dsp:txBody>
      <dsp:txXfrm rot="16200000">
        <a:off x="2897698" y="64626"/>
        <a:ext cx="678955" cy="549702"/>
      </dsp:txXfrm>
    </dsp:sp>
    <dsp:sp modelId="{2CAD53B6-9D08-464D-92F8-A9D4CC61F37D}">
      <dsp:nvSpPr>
        <dsp:cNvPr id="0" name=""/>
        <dsp:cNvSpPr/>
      </dsp:nvSpPr>
      <dsp:spPr>
        <a:xfrm rot="5400000">
          <a:off x="2542039" y="210988"/>
          <a:ext cx="187494" cy="396395"/>
        </a:xfrm>
        <a:prstGeom prst="flowChartExtract">
          <a:avLst/>
        </a:prstGeom>
        <a:solidFill>
          <a:schemeClr val="accent2">
            <a:lumMod val="75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BC789-E665-45EA-B474-C9DDA2ED8C8D}">
      <dsp:nvSpPr>
        <dsp:cNvPr id="0" name=""/>
        <dsp:cNvSpPr/>
      </dsp:nvSpPr>
      <dsp:spPr>
        <a:xfrm>
          <a:off x="3512027" y="0"/>
          <a:ext cx="2047640" cy="82799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211,7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+mj-lt"/>
          </a:endParaRPr>
        </a:p>
      </dsp:txBody>
      <dsp:txXfrm>
        <a:off x="3512027" y="0"/>
        <a:ext cx="2047640" cy="827995"/>
      </dsp:txXfrm>
    </dsp:sp>
    <dsp:sp modelId="{2BE211A9-13F2-49A3-B21C-67622B95B806}">
      <dsp:nvSpPr>
        <dsp:cNvPr id="0" name=""/>
        <dsp:cNvSpPr/>
      </dsp:nvSpPr>
      <dsp:spPr>
        <a:xfrm>
          <a:off x="5603286" y="0"/>
          <a:ext cx="2818240" cy="827995"/>
        </a:xfrm>
        <a:prstGeom prst="roundRect">
          <a:avLst>
            <a:gd name="adj" fmla="val 5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201</a:t>
          </a:r>
          <a:r>
            <a:rPr lang="en-US" sz="1800" kern="1200" dirty="0" smtClean="0">
              <a:latin typeface="+mj-lt"/>
            </a:rPr>
            <a:t>9</a:t>
          </a:r>
          <a:r>
            <a:rPr lang="ru-RU" sz="1800" kern="1200" dirty="0" smtClean="0">
              <a:latin typeface="+mj-lt"/>
            </a:rPr>
            <a:t> год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+mj-lt"/>
          </a:endParaRPr>
        </a:p>
      </dsp:txBody>
      <dsp:txXfrm rot="16200000">
        <a:off x="5545632" y="57653"/>
        <a:ext cx="678955" cy="563648"/>
      </dsp:txXfrm>
    </dsp:sp>
    <dsp:sp modelId="{BDABE97D-2A77-43CA-A1D1-C3BB42DAD167}">
      <dsp:nvSpPr>
        <dsp:cNvPr id="0" name=""/>
        <dsp:cNvSpPr/>
      </dsp:nvSpPr>
      <dsp:spPr>
        <a:xfrm rot="5400000">
          <a:off x="5588968" y="202682"/>
          <a:ext cx="121624" cy="412276"/>
        </a:xfrm>
        <a:prstGeom prst="flowChartExtract">
          <a:avLst/>
        </a:prstGeom>
        <a:solidFill>
          <a:schemeClr val="accent2">
            <a:lumMod val="75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7C786-0FDA-4549-843D-E5ABE594CD07}">
      <dsp:nvSpPr>
        <dsp:cNvPr id="0" name=""/>
        <dsp:cNvSpPr/>
      </dsp:nvSpPr>
      <dsp:spPr>
        <a:xfrm>
          <a:off x="6161879" y="0"/>
          <a:ext cx="2099589" cy="82799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214,8</a:t>
          </a:r>
          <a:endParaRPr lang="ru-RU" sz="2400" kern="1200" dirty="0">
            <a:latin typeface="+mj-lt"/>
          </a:endParaRPr>
        </a:p>
      </dsp:txBody>
      <dsp:txXfrm>
        <a:off x="6161879" y="0"/>
        <a:ext cx="2099589" cy="8279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EFAD8-D665-41E2-97A9-340BB9F02EBD}">
      <dsp:nvSpPr>
        <dsp:cNvPr id="0" name=""/>
        <dsp:cNvSpPr/>
      </dsp:nvSpPr>
      <dsp:spPr>
        <a:xfrm>
          <a:off x="171481" y="0"/>
          <a:ext cx="3094192" cy="703765"/>
        </a:xfrm>
        <a:prstGeom prst="roundRect">
          <a:avLst>
            <a:gd name="adj" fmla="val 5000"/>
          </a:avLst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71120" bIns="0" numCol="1" spcCol="1270" anchor="t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+mj-lt"/>
            </a:rPr>
            <a:t>20</a:t>
          </a:r>
          <a:r>
            <a:rPr lang="en-US" sz="1600" kern="1200" dirty="0" smtClean="0">
              <a:latin typeface="+mj-lt"/>
            </a:rPr>
            <a:t>17</a:t>
          </a:r>
          <a:r>
            <a:rPr lang="ru-RU" sz="1600" kern="1200" dirty="0" smtClean="0">
              <a:latin typeface="+mj-lt"/>
            </a:rPr>
            <a:t> </a:t>
          </a:r>
          <a:r>
            <a:rPr lang="ru-RU" sz="1800" kern="1200" dirty="0" smtClean="0">
              <a:latin typeface="+mj-lt"/>
            </a:rPr>
            <a:t>год</a:t>
          </a:r>
          <a:endParaRPr lang="ru-RU" sz="1800" kern="1200" dirty="0">
            <a:latin typeface="+mj-lt"/>
          </a:endParaRPr>
        </a:p>
      </dsp:txBody>
      <dsp:txXfrm rot="16200000">
        <a:off x="192356" y="-20875"/>
        <a:ext cx="577087" cy="618838"/>
      </dsp:txXfrm>
    </dsp:sp>
    <dsp:sp modelId="{F004E7CA-A711-4AF3-AD4D-06D4B7D6D7C9}">
      <dsp:nvSpPr>
        <dsp:cNvPr id="0" name=""/>
        <dsp:cNvSpPr/>
      </dsp:nvSpPr>
      <dsp:spPr>
        <a:xfrm>
          <a:off x="767681" y="0"/>
          <a:ext cx="2305173" cy="70376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48,5 </a:t>
          </a:r>
          <a:r>
            <a:rPr lang="ru-RU" sz="1800" b="1" kern="1200" dirty="0" err="1" smtClean="0">
              <a:latin typeface="+mj-lt"/>
            </a:rPr>
            <a:t>млн.рублей</a:t>
          </a:r>
          <a:endParaRPr lang="ru-RU" sz="1800" b="1" kern="1200" dirty="0">
            <a:latin typeface="+mj-lt"/>
          </a:endParaRPr>
        </a:p>
      </dsp:txBody>
      <dsp:txXfrm>
        <a:off x="767681" y="0"/>
        <a:ext cx="2305173" cy="703765"/>
      </dsp:txXfrm>
    </dsp:sp>
    <dsp:sp modelId="{36F1C6A4-98C0-4AF5-8D3F-4D065C10B627}">
      <dsp:nvSpPr>
        <dsp:cNvPr id="0" name=""/>
        <dsp:cNvSpPr/>
      </dsp:nvSpPr>
      <dsp:spPr>
        <a:xfrm>
          <a:off x="3194928" y="0"/>
          <a:ext cx="2781946" cy="703765"/>
        </a:xfrm>
        <a:prstGeom prst="roundRect">
          <a:avLst>
            <a:gd name="adj" fmla="val 5000"/>
          </a:avLst>
        </a:prstGeom>
        <a:solidFill>
          <a:schemeClr val="tx2">
            <a:lumMod val="7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201</a:t>
          </a:r>
          <a:r>
            <a:rPr lang="en-US" sz="1800" kern="1200" dirty="0" smtClean="0">
              <a:latin typeface="+mj-lt"/>
            </a:rPr>
            <a:t>8</a:t>
          </a:r>
          <a:r>
            <a:rPr lang="ru-RU" sz="1800" kern="1200" dirty="0" smtClean="0">
              <a:latin typeface="+mj-lt"/>
            </a:rPr>
            <a:t> год</a:t>
          </a:r>
          <a:endParaRPr lang="ru-RU" sz="1800" kern="1200" dirty="0">
            <a:latin typeface="+mj-lt"/>
          </a:endParaRPr>
        </a:p>
      </dsp:txBody>
      <dsp:txXfrm rot="16200000">
        <a:off x="3184579" y="10349"/>
        <a:ext cx="577087" cy="556389"/>
      </dsp:txXfrm>
    </dsp:sp>
    <dsp:sp modelId="{2CAD53B6-9D08-464D-92F8-A9D4CC61F37D}">
      <dsp:nvSpPr>
        <dsp:cNvPr id="0" name=""/>
        <dsp:cNvSpPr/>
      </dsp:nvSpPr>
      <dsp:spPr>
        <a:xfrm rot="5400000">
          <a:off x="2899663" y="147157"/>
          <a:ext cx="159351" cy="401217"/>
        </a:xfrm>
        <a:prstGeom prst="flowChartExtract">
          <a:avLst/>
        </a:prstGeom>
        <a:solidFill>
          <a:schemeClr val="accent2">
            <a:lumMod val="75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5BC789-E665-45EA-B474-C9DDA2ED8C8D}">
      <dsp:nvSpPr>
        <dsp:cNvPr id="0" name=""/>
        <dsp:cNvSpPr/>
      </dsp:nvSpPr>
      <dsp:spPr>
        <a:xfrm>
          <a:off x="3751317" y="0"/>
          <a:ext cx="2072550" cy="70376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53,8 </a:t>
          </a:r>
          <a:r>
            <a:rPr lang="ru-RU" sz="1800" b="1" kern="1200" dirty="0" err="1" smtClean="0">
              <a:latin typeface="+mj-lt"/>
            </a:rPr>
            <a:t>млн.рублей</a:t>
          </a:r>
          <a:endParaRPr lang="ru-RU" sz="1800" b="1" kern="1200" dirty="0" smtClean="0">
            <a:latin typeface="+mj-lt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+mj-lt"/>
          </a:endParaRPr>
        </a:p>
      </dsp:txBody>
      <dsp:txXfrm>
        <a:off x="3751317" y="0"/>
        <a:ext cx="2072550" cy="703765"/>
      </dsp:txXfrm>
    </dsp:sp>
    <dsp:sp modelId="{2BE211A9-13F2-49A3-B21C-67622B95B806}">
      <dsp:nvSpPr>
        <dsp:cNvPr id="0" name=""/>
        <dsp:cNvSpPr/>
      </dsp:nvSpPr>
      <dsp:spPr>
        <a:xfrm>
          <a:off x="5982939" y="0"/>
          <a:ext cx="2852524" cy="703765"/>
        </a:xfrm>
        <a:prstGeom prst="roundRect">
          <a:avLst>
            <a:gd name="adj" fmla="val 5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+mj-lt"/>
            </a:rPr>
            <a:t>201</a:t>
          </a:r>
          <a:r>
            <a:rPr lang="en-US" sz="1800" kern="1200" dirty="0" smtClean="0">
              <a:latin typeface="+mj-lt"/>
            </a:rPr>
            <a:t>9</a:t>
          </a:r>
          <a:r>
            <a:rPr lang="ru-RU" sz="1800" kern="1200" dirty="0" smtClean="0">
              <a:latin typeface="+mj-lt"/>
            </a:rPr>
            <a:t> год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>
            <a:latin typeface="+mj-lt"/>
          </a:endParaRPr>
        </a:p>
      </dsp:txBody>
      <dsp:txXfrm rot="16200000">
        <a:off x="5979647" y="3291"/>
        <a:ext cx="577087" cy="570504"/>
      </dsp:txXfrm>
    </dsp:sp>
    <dsp:sp modelId="{BDABE97D-2A77-43CA-A1D1-C3BB42DAD167}">
      <dsp:nvSpPr>
        <dsp:cNvPr id="0" name=""/>
        <dsp:cNvSpPr/>
      </dsp:nvSpPr>
      <dsp:spPr>
        <a:xfrm rot="5400000">
          <a:off x="5978327" y="138720"/>
          <a:ext cx="103341" cy="417291"/>
        </a:xfrm>
        <a:prstGeom prst="flowChartExtract">
          <a:avLst/>
        </a:prstGeom>
        <a:solidFill>
          <a:schemeClr val="accent2">
            <a:lumMod val="75000"/>
          </a:schemeClr>
        </a:solidFill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 z="12700">
          <a:bevelT w="190500" h="381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07C786-0FDA-4549-843D-E5ABE594CD07}">
      <dsp:nvSpPr>
        <dsp:cNvPr id="0" name=""/>
        <dsp:cNvSpPr/>
      </dsp:nvSpPr>
      <dsp:spPr>
        <a:xfrm>
          <a:off x="6548327" y="0"/>
          <a:ext cx="2125130" cy="70376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+mj-lt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j-lt"/>
            </a:rPr>
            <a:t>49,3 </a:t>
          </a:r>
          <a:r>
            <a:rPr lang="ru-RU" sz="1800" b="1" kern="1200" dirty="0" err="1" smtClean="0">
              <a:latin typeface="+mj-lt"/>
            </a:rPr>
            <a:t>млн.рублей</a:t>
          </a:r>
          <a:endParaRPr lang="ru-RU" sz="1800" b="1" kern="1200" dirty="0">
            <a:latin typeface="+mj-lt"/>
          </a:endParaRPr>
        </a:p>
      </dsp:txBody>
      <dsp:txXfrm>
        <a:off x="6548327" y="0"/>
        <a:ext cx="2125130" cy="70376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7#1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0.16176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001056" cy="785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600" dirty="0">
            <a:solidFill>
              <a:srgbClr val="FFFF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BEF7A24B-554D-4B99-A3CC-7667F56D1027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10672D4C-A99E-49DD-8A16-1D19942316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303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0391B76B-D742-4BD2-BF24-F4C760DB831C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5257B995-136A-4A15-87A5-26420C3C102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9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167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44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4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5614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2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922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3489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57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080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7458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614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D9547-747A-4219-9757-A95BD6F0DF21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26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>
                <a:solidFill>
                  <a:prstClr val="black"/>
                </a:solidFill>
              </a:rPr>
              <a:pPr/>
              <a:t>50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598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>
                <a:solidFill>
                  <a:prstClr val="black"/>
                </a:solidFill>
              </a:rPr>
              <a:pPr/>
              <a:t>51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881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>
                <a:solidFill>
                  <a:prstClr val="black"/>
                </a:solidFill>
              </a:rPr>
              <a:pPr/>
              <a:t>52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732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>
                <a:solidFill>
                  <a:prstClr val="black"/>
                </a:solidFill>
              </a:rPr>
              <a:pPr/>
              <a:t>53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0324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>
                <a:solidFill>
                  <a:prstClr val="black"/>
                </a:solidFill>
              </a:rPr>
              <a:pPr/>
              <a:t>54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3092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>
                <a:solidFill>
                  <a:prstClr val="black"/>
                </a:solidFill>
              </a:rPr>
              <a:pPr/>
              <a:t>55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883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>
                <a:solidFill>
                  <a:prstClr val="black"/>
                </a:solidFill>
              </a:rPr>
              <a:pPr/>
              <a:t>58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431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753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205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417D6-ADFA-424C-B498-777B63910F9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13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C86B7-469E-4DAC-839C-D78AD07D2918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2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8C86B7-469E-4DAC-839C-D78AD07D2918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264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08D4C-6298-4846-83BE-8A3D36D75F64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467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7B995-136A-4A15-87A5-26420C3C102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1974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30E2307-1E40-4E12-8716-25BFDA8E7013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z="1000" smtClean="0">
                <a:solidFill>
                  <a:schemeClr val="tx2"/>
                </a:solidFill>
                <a:latin typeface="+mj-lt"/>
              </a:rPr>
              <a:pPr/>
              <a:t>2/14/2017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z="1000" smtClean="0">
                <a:solidFill>
                  <a:schemeClr val="tx2"/>
                </a:solidFill>
                <a:latin typeface="+mj-lt"/>
              </a:rPr>
              <a:pPr/>
              <a:t>2/14/2017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09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799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052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862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77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97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09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234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9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021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EBDDC3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EBDDC3"/>
                </a:solidFill>
              </a:rPr>
              <a:pPr/>
              <a:t>‹#›</a:t>
            </a:fld>
            <a:endParaRPr lang="ru-RU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59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775F55"/>
                </a:solidFill>
              </a:rPr>
              <a:pPr/>
              <a:t>14.02.2017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405777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775F55"/>
                </a:solidFill>
              </a:rPr>
              <a:pPr/>
              <a:t>14.02.2017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5876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775F55"/>
                </a:solidFill>
              </a:rPr>
              <a:pPr/>
              <a:t>14.02.2017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3028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775F55"/>
                </a:solidFill>
              </a:rPr>
              <a:pPr/>
              <a:t>14.02.2017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998514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775F55"/>
                </a:solidFill>
              </a:rPr>
              <a:pPr/>
              <a:t>14.02.2017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5855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775F55"/>
                </a:solidFill>
              </a:rPr>
              <a:pPr/>
              <a:t>14.02.2017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srgbClr val="775F55"/>
                </a:solidFill>
              </a:rPr>
              <a:pPr/>
              <a:t>‹#›</a:t>
            </a:fld>
            <a:endParaRPr lang="ru-RU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558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775F55"/>
                </a:solidFill>
              </a:rPr>
              <a:pPr/>
              <a:t>14.02.2017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2342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B106E36-FD25-4E2D-B0AA-010F637433A0}" type="datetimeFigureOut">
              <a:rPr lang="ru-RU" smtClean="0">
                <a:solidFill>
                  <a:srgbClr val="775F55"/>
                </a:solidFill>
              </a:rPr>
              <a:pPr/>
              <a:t>14.02.2017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138616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775F55"/>
                </a:solidFill>
              </a:rPr>
              <a:pPr/>
              <a:t>14.02.2017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0308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B106E36-FD25-4E2D-B0AA-010F637433A0}" type="datetimeFigureOut">
              <a:rPr lang="ru-RU" smtClean="0">
                <a:solidFill>
                  <a:srgbClr val="775F55"/>
                </a:solidFill>
              </a:rPr>
              <a:pPr/>
              <a:t>14.02.2017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039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830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4511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8030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1043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881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513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7136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8415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3691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064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28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1EFC2E-847F-4CF8-8289-FAA88B334687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51EFC2E-847F-4CF8-8289-FAA88B334687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2/14/2017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EFC2E-847F-4CF8-8289-FAA88B334687}" type="datetimeFigureOut">
              <a:rPr lang="en-US" smtClean="0"/>
              <a:pPr/>
              <a:t>2/14/2017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5215-7382-4C1B-86B1-E9DB9649FF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51EFC2E-847F-4CF8-8289-FAA88B334687}" type="datetimeFigureOut">
              <a:rPr lang="en-US" sz="1000" smtClean="0">
                <a:solidFill>
                  <a:schemeClr val="tx2"/>
                </a:solidFill>
                <a:latin typeface="+mj-lt"/>
              </a:rPr>
              <a:pPr/>
              <a:t>2/14/2017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sz="100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3325215-7382-4C1B-86B1-E9DB9649FF55}" type="slidenum">
              <a:rPr lang="en-US" sz="1000" smtClean="0">
                <a:solidFill>
                  <a:schemeClr val="tx2"/>
                </a:solidFill>
                <a:latin typeface="+mj-lt"/>
              </a:rPr>
              <a:pPr/>
              <a:t>‹#›</a:t>
            </a:fld>
            <a:endParaRPr lang="en-US" sz="1000">
              <a:solidFill>
                <a:schemeClr val="tx2"/>
              </a:solidFill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  <p:sldLayoutId id="2147483847" r:id="rId9"/>
    <p:sldLayoutId id="2147483848" r:id="rId10"/>
    <p:sldLayoutId id="214748384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4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69" r:id="rId7"/>
    <p:sldLayoutId id="2147483870" r:id="rId8"/>
    <p:sldLayoutId id="2147483871" r:id="rId9"/>
    <p:sldLayoutId id="2147483872" r:id="rId10"/>
    <p:sldLayoutId id="21474838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srgbClr val="775F55"/>
                </a:solidFill>
              </a:rPr>
              <a:pPr/>
              <a:t>14.02.2017</a:t>
            </a:fld>
            <a:endParaRPr lang="ru-RU">
              <a:solidFill>
                <a:srgbClr val="775F55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srgbClr val="775F55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29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14.02.2017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189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1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0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0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Relationship Id="rId6" Type="http://schemas.openxmlformats.org/officeDocument/2006/relationships/diagramQuickStyle" Target="../diagrams/quickStyle4.xml"/><Relationship Id="rId11" Type="http://schemas.openxmlformats.org/officeDocument/2006/relationships/image" Target="../media/image38.jpeg"/><Relationship Id="rId5" Type="http://schemas.openxmlformats.org/officeDocument/2006/relationships/diagramLayout" Target="../diagrams/layout4.xml"/><Relationship Id="rId10" Type="http://schemas.openxmlformats.org/officeDocument/2006/relationships/image" Target="../media/image39.jpeg"/><Relationship Id="rId4" Type="http://schemas.openxmlformats.org/officeDocument/2006/relationships/diagramData" Target="../diagrams/data4.xml"/><Relationship Id="rId9" Type="http://schemas.openxmlformats.org/officeDocument/2006/relationships/chart" Target="../charts/char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7.jpg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10" Type="http://schemas.openxmlformats.org/officeDocument/2006/relationships/image" Target="../media/image41.jpeg"/><Relationship Id="rId4" Type="http://schemas.openxmlformats.org/officeDocument/2006/relationships/diagramData" Target="../diagrams/data6.xml"/><Relationship Id="rId9" Type="http://schemas.openxmlformats.org/officeDocument/2006/relationships/chart" Target="../charts/char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42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0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8.xm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0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Relationship Id="rId9" Type="http://schemas.openxmlformats.org/officeDocument/2006/relationships/image" Target="../media/image44.jpg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9.xm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0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7.jp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46.jpg"/><Relationship Id="rId9" Type="http://schemas.microsoft.com/office/2007/relationships/diagramDrawing" Target="../diagrams/drawing1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1.xml"/><Relationship Id="rId3" Type="http://schemas.openxmlformats.org/officeDocument/2006/relationships/image" Target="../media/image7.jpg"/><Relationship Id="rId7" Type="http://schemas.openxmlformats.org/officeDocument/2006/relationships/diagramQuickStyle" Target="../diagrams/quickStyle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6" Type="http://schemas.openxmlformats.org/officeDocument/2006/relationships/diagramLayout" Target="../diagrams/layout11.xml"/><Relationship Id="rId5" Type="http://schemas.openxmlformats.org/officeDocument/2006/relationships/diagramData" Target="../diagrams/data11.xml"/><Relationship Id="rId10" Type="http://schemas.openxmlformats.org/officeDocument/2006/relationships/image" Target="../media/image5.jpg"/><Relationship Id="rId4" Type="http://schemas.openxmlformats.org/officeDocument/2006/relationships/image" Target="../media/image47.jpg"/><Relationship Id="rId9" Type="http://schemas.microsoft.com/office/2007/relationships/diagramDrawing" Target="../diagrams/drawing11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10" Type="http://schemas.openxmlformats.org/officeDocument/2006/relationships/image" Target="../media/image48.gif"/><Relationship Id="rId4" Type="http://schemas.openxmlformats.org/officeDocument/2006/relationships/diagramData" Target="../diagrams/data12.xml"/><Relationship Id="rId9" Type="http://schemas.openxmlformats.org/officeDocument/2006/relationships/image" Target="../media/image5.jp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49.jpg"/><Relationship Id="rId7" Type="http://schemas.openxmlformats.org/officeDocument/2006/relationships/diagramLayout" Target="../diagrams/layout1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0.xml"/><Relationship Id="rId6" Type="http://schemas.openxmlformats.org/officeDocument/2006/relationships/diagramData" Target="../diagrams/data13.xml"/><Relationship Id="rId5" Type="http://schemas.openxmlformats.org/officeDocument/2006/relationships/image" Target="../media/image51.jpg"/><Relationship Id="rId10" Type="http://schemas.microsoft.com/office/2007/relationships/diagramDrawing" Target="../diagrams/drawing13.xml"/><Relationship Id="rId4" Type="http://schemas.openxmlformats.org/officeDocument/2006/relationships/image" Target="../media/image50.jpg"/><Relationship Id="rId9" Type="http://schemas.openxmlformats.org/officeDocument/2006/relationships/diagramColors" Target="../diagrams/colors13.xml"/></Relationships>
</file>

<file path=ppt/slides/_rels/slide4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Relationship Id="rId9" Type="http://schemas.openxmlformats.org/officeDocument/2006/relationships/image" Target="../media/image52.jp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5.xml"/><Relationship Id="rId3" Type="http://schemas.openxmlformats.org/officeDocument/2006/relationships/image" Target="../media/image53.jpg"/><Relationship Id="rId7" Type="http://schemas.openxmlformats.org/officeDocument/2006/relationships/diagramQuickStyle" Target="../diagrams/quickStyle1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Relationship Id="rId6" Type="http://schemas.openxmlformats.org/officeDocument/2006/relationships/diagramLayout" Target="../diagrams/layout15.xml"/><Relationship Id="rId5" Type="http://schemas.openxmlformats.org/officeDocument/2006/relationships/diagramData" Target="../diagrams/data15.xml"/><Relationship Id="rId4" Type="http://schemas.openxmlformats.org/officeDocument/2006/relationships/image" Target="../media/image7.jpg"/><Relationship Id="rId9" Type="http://schemas.microsoft.com/office/2007/relationships/diagramDrawing" Target="../diagrams/drawing15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Relationship Id="rId9" Type="http://schemas.openxmlformats.org/officeDocument/2006/relationships/image" Target="../media/image54.jpeg"/></Relationships>
</file>

<file path=ppt/slides/_rels/slide4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7.jp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0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Relationship Id="rId9" Type="http://schemas.openxmlformats.org/officeDocument/2006/relationships/image" Target="../media/image55.jpe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10" Type="http://schemas.openxmlformats.org/officeDocument/2006/relationships/image" Target="../media/image57.png"/><Relationship Id="rId4" Type="http://schemas.openxmlformats.org/officeDocument/2006/relationships/diagramLayout" Target="../diagrams/layout18.xml"/><Relationship Id="rId9" Type="http://schemas.openxmlformats.org/officeDocument/2006/relationships/image" Target="../media/image56.jp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3" Type="http://schemas.openxmlformats.org/officeDocument/2006/relationships/image" Target="../media/image58.jpeg"/><Relationship Id="rId7" Type="http://schemas.openxmlformats.org/officeDocument/2006/relationships/diagramLayout" Target="../diagrams/layout19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Relationship Id="rId6" Type="http://schemas.openxmlformats.org/officeDocument/2006/relationships/diagramData" Target="../diagrams/data19.xml"/><Relationship Id="rId5" Type="http://schemas.openxmlformats.org/officeDocument/2006/relationships/image" Target="../media/image60.jpeg"/><Relationship Id="rId10" Type="http://schemas.microsoft.com/office/2007/relationships/diagramDrawing" Target="../diagrams/drawing19.xml"/><Relationship Id="rId4" Type="http://schemas.openxmlformats.org/officeDocument/2006/relationships/image" Target="../media/image59.jpeg"/><Relationship Id="rId9" Type="http://schemas.openxmlformats.org/officeDocument/2006/relationships/diagramColors" Target="../diagrams/colors1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/Relationships>
</file>

<file path=ppt/slides/_rels/slide5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8.jpe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0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Relationship Id="rId9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2">
              <a:lumMod val="75000"/>
            </a:schemeClr>
          </a:fgClr>
          <a:bgClr>
            <a:schemeClr val="accent2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/>
          </p:cNvSpPr>
          <p:nvPr>
            <p:ph type="subTitle" idx="1"/>
          </p:nvPr>
        </p:nvSpPr>
        <p:spPr>
          <a:xfrm>
            <a:off x="9368" y="2276872"/>
            <a:ext cx="9144000" cy="190727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Проект бюджета города Сочи </a:t>
            </a:r>
          </a:p>
          <a:p>
            <a:pPr algn="ctr"/>
            <a:r>
              <a:rPr lang="ru-RU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н</a:t>
            </a:r>
            <a:r>
              <a:rPr lang="ru-RU" b="1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а 2017 год и плановый период 2018-2019 годов.</a:t>
            </a:r>
            <a:endParaRPr lang="en-US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15816" y="5877272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Департамент по финансам и бюджету </a:t>
            </a:r>
          </a:p>
          <a:p>
            <a:pPr algn="r"/>
            <a:r>
              <a:rPr lang="ru-RU" sz="1600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администрации города Сочи</a:t>
            </a:r>
            <a:endParaRPr lang="ru-RU" sz="1600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Содержимое 4" descr="http://transferov.net.ru/_fr/3/6917503.jpg"/>
          <p:cNvPicPr>
            <a:picLocks noGr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88640"/>
            <a:ext cx="6336704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771" y="0"/>
            <a:ext cx="9165771" cy="908720"/>
          </a:xfrm>
          <a:blipFill>
            <a:blip r:embed="rId3"/>
            <a:stretch>
              <a:fillRect/>
            </a:stretch>
          </a:blipFill>
        </p:spPr>
        <p:txBody>
          <a:bodyPr>
            <a:noAutofit/>
          </a:bodyPr>
          <a:lstStyle/>
          <a:p>
            <a:pPr algn="ctr"/>
            <a:r>
              <a:rPr lang="ru-RU" sz="2100" dirty="0">
                <a:solidFill>
                  <a:srgbClr val="00264C"/>
                </a:solidFill>
              </a:rPr>
              <a:t>Структура </a:t>
            </a:r>
            <a:r>
              <a:rPr lang="ru-RU" sz="2100" dirty="0" smtClean="0">
                <a:solidFill>
                  <a:srgbClr val="00264C"/>
                </a:solidFill>
              </a:rPr>
              <a:t>источников формирования собственных доходов бюджета в проекте 201</a:t>
            </a:r>
            <a:r>
              <a:rPr lang="en-US" sz="2100" dirty="0" smtClean="0">
                <a:solidFill>
                  <a:srgbClr val="00264C"/>
                </a:solidFill>
              </a:rPr>
              <a:t>7</a:t>
            </a:r>
            <a:r>
              <a:rPr lang="ru-RU" sz="2100" dirty="0" smtClean="0">
                <a:solidFill>
                  <a:srgbClr val="00264C"/>
                </a:solidFill>
              </a:rPr>
              <a:t> года (в %)</a:t>
            </a:r>
            <a:endParaRPr lang="ru-RU" sz="2100" dirty="0">
              <a:solidFill>
                <a:srgbClr val="00264C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011343"/>
              </p:ext>
            </p:extLst>
          </p:nvPr>
        </p:nvGraphicFramePr>
        <p:xfrm>
          <a:off x="251520" y="1124744"/>
          <a:ext cx="8712968" cy="5593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625587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6656" y="1195841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Предприятия потребительского рынка и услуг – 24.3%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8896" y="1239459"/>
            <a:ext cx="3565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Предприятия санаторно-курортной сферы – 24.1%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9838" y="3941944"/>
            <a:ext cx="4020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Организации, предоставляющие услуги в сфере здравоохранения, образования, культуры - 12.2%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2626" y="3981525"/>
            <a:ext cx="3436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Предприятия жилищно-коммунального хозяйства– 7.7%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0"/>
            <a:ext cx="9144000" cy="116536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озяйствующие субъекты города Сочи, оказывающие наибольшее влияние на формирование доходной части бюджета города: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052" name="Picture 4" descr="http://onf.ru/sites/default/files/styles/onf_2_node_photo_middle/public/cms/wp-content/uploads/2016/06/zhkh3_0.png?itok=4UC2lyP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457" y="4865274"/>
            <a:ext cx="3701518" cy="1967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s.vtambove.ru/localStorage/news/e7/67/51/b./e76751b_resizedScaled_817to54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55" y="1994761"/>
            <a:ext cx="3277880" cy="1866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toptrips.ru/media/countries/russia/original37013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534" y="2119171"/>
            <a:ext cx="3357928" cy="18666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img0.liveinternet.ru/images/attach/d/1/132/508/132508468_6121582_psihologicheskaya_poddergka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71" y="4946170"/>
            <a:ext cx="3239052" cy="18774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552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325" y="266191"/>
            <a:ext cx="8425543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Сравнительная характеристика 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обеспеченности доходами из 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расчета на 1- го жителя по городским округам Краснодарского края  (в рублях)</a:t>
            </a:r>
          </a:p>
          <a:p>
            <a:pPr algn="ctr"/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по итогам исполнения бюджетов за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10 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месяцев </a:t>
            </a:r>
            <a:r>
              <a:rPr lang="ru-RU" sz="2000" b="1" dirty="0" smtClean="0">
                <a:solidFill>
                  <a:schemeClr val="bg1">
                    <a:lumMod val="95000"/>
                  </a:schemeClr>
                </a:solidFill>
              </a:rPr>
              <a:t>2016 </a:t>
            </a:r>
            <a:r>
              <a:rPr lang="ru-RU" sz="2000" b="1" dirty="0">
                <a:solidFill>
                  <a:schemeClr val="bg1">
                    <a:lumMod val="95000"/>
                  </a:schemeClr>
                </a:solidFill>
              </a:rPr>
              <a:t>года 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23694810"/>
              </p:ext>
            </p:extLst>
          </p:nvPr>
        </p:nvGraphicFramePr>
        <p:xfrm>
          <a:off x="360325" y="1628800"/>
          <a:ext cx="84255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0325" y="5877272"/>
            <a:ext cx="8425543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504D">
                    <a:lumMod val="50000"/>
                  </a:srgbClr>
                </a:solidFill>
              </a:rPr>
              <a:t>Проектом бюджета на 2017 год  данный показатель предусматривается в сумме  13 505,0 рублей из расчета на 1-го жителя города Сочи</a:t>
            </a:r>
            <a:endParaRPr lang="ru-RU" b="1" dirty="0">
              <a:solidFill>
                <a:srgbClr val="C0504D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155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27158" y="18361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Расходная часть бюджета</a:t>
            </a:r>
            <a:endParaRPr lang="ru-RU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3219129"/>
              </p:ext>
            </p:extLst>
          </p:nvPr>
        </p:nvGraphicFramePr>
        <p:xfrm>
          <a:off x="463640" y="1107583"/>
          <a:ext cx="8212816" cy="1431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4264"/>
                <a:gridCol w="1800200"/>
                <a:gridCol w="1584176"/>
                <a:gridCol w="1584176"/>
              </a:tblGrid>
              <a:tr h="338033">
                <a:tc>
                  <a:txBody>
                    <a:bodyPr/>
                    <a:lstStyle/>
                    <a:p>
                      <a:endParaRPr lang="ru-RU" b="1" cap="none" spc="5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2017 год</a:t>
                      </a:r>
                      <a:endParaRPr lang="ru-RU" b="1" cap="none" spc="5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2018 год</a:t>
                      </a:r>
                      <a:endParaRPr lang="ru-RU" b="1" cap="none" spc="5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2019 год</a:t>
                      </a:r>
                      <a:endParaRPr lang="ru-RU" b="1" cap="none" spc="5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38033">
                <a:tc>
                  <a:txBody>
                    <a:bodyPr/>
                    <a:lstStyle/>
                    <a:p>
                      <a:r>
                        <a:rPr lang="ru-RU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Расходы всего</a:t>
                      </a:r>
                      <a:endParaRPr lang="ru-RU" b="1" cap="none" spc="5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10 118,0</a:t>
                      </a:r>
                      <a:endParaRPr lang="ru-RU" b="1" cap="none" spc="5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10 137,8</a:t>
                      </a:r>
                      <a:endParaRPr lang="ru-RU" b="1" cap="none" spc="5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10 200,4</a:t>
                      </a:r>
                      <a:endParaRPr lang="ru-RU" b="1" cap="none" spc="5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99956">
                <a:tc>
                  <a:txBody>
                    <a:bodyPr/>
                    <a:lstStyle/>
                    <a:p>
                      <a:r>
                        <a:rPr lang="ru-RU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в том числе в программном формате </a:t>
                      </a:r>
                      <a:endParaRPr lang="ru-RU" b="1" cap="none" spc="5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50" dirty="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  <a:p>
                      <a:pPr algn="ctr"/>
                      <a:r>
                        <a:rPr lang="ru-RU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8 445,8</a:t>
                      </a:r>
                      <a:endParaRPr lang="ru-RU" b="1" cap="none" spc="5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50" dirty="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  <a:p>
                      <a:pPr algn="ctr"/>
                      <a:r>
                        <a:rPr lang="ru-RU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8 388,3</a:t>
                      </a:r>
                      <a:endParaRPr lang="ru-RU" b="1" cap="none" spc="5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b="1" cap="none" spc="50" dirty="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  <a:p>
                      <a:pPr algn="ctr"/>
                      <a:r>
                        <a:rPr lang="ru-RU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8 504.2</a:t>
                      </a:r>
                      <a:endParaRPr lang="ru-RU" b="1" cap="none" spc="5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7544" y="2708920"/>
            <a:ext cx="8208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Основные направления финансового обеспечения расходов бюджета в 2017 году ( в </a:t>
            </a:r>
            <a:r>
              <a:rPr lang="ru-RU" sz="20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млн.рублях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)</a:t>
            </a:r>
            <a:endParaRPr lang="ru-RU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41691245"/>
              </p:ext>
            </p:extLst>
          </p:nvPr>
        </p:nvGraphicFramePr>
        <p:xfrm>
          <a:off x="502329" y="3416806"/>
          <a:ext cx="8174127" cy="33245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092280" y="706838"/>
            <a:ext cx="1715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(в 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млн. </a:t>
            </a:r>
            <a:r>
              <a:rPr lang="ru-RU" dirty="0">
                <a:solidFill>
                  <a:schemeClr val="bg1">
                    <a:lumMod val="85000"/>
                  </a:schemeClr>
                </a:solidFill>
              </a:rPr>
              <a:t>рублях)</a:t>
            </a:r>
          </a:p>
        </p:txBody>
      </p:sp>
    </p:spTree>
    <p:extLst>
      <p:ext uri="{BB962C8B-B14F-4D97-AF65-F5344CB8AC3E}">
        <p14:creationId xmlns:p14="http://schemas.microsoft.com/office/powerpoint/2010/main" val="2299166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467544" y="332656"/>
            <a:ext cx="8534485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Структура расходов бюджета города Сочи на 201</a:t>
            </a:r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7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год </a:t>
            </a:r>
            <a:b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в </a:t>
            </a:r>
            <a:r>
              <a:rPr lang="ru-RU" sz="2400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млн.руб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 и в </a:t>
            </a:r>
            <a:r>
              <a:rPr lang="en-US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%</a:t>
            </a:r>
            <a:endParaRPr lang="ru-RU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3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6826485"/>
              </p:ext>
            </p:extLst>
          </p:nvPr>
        </p:nvGraphicFramePr>
        <p:xfrm>
          <a:off x="179513" y="1412776"/>
          <a:ext cx="882251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02047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одержимое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7464351"/>
              </p:ext>
            </p:extLst>
          </p:nvPr>
        </p:nvGraphicFramePr>
        <p:xfrm>
          <a:off x="356937" y="578848"/>
          <a:ext cx="8477708" cy="6222843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51079"/>
                <a:gridCol w="3333398"/>
                <a:gridCol w="1134773"/>
                <a:gridCol w="1063850"/>
                <a:gridCol w="992927"/>
                <a:gridCol w="1101681"/>
              </a:tblGrid>
              <a:tr h="83438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Раздел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2016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год Решение о бюджете №83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2017 год (проект)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2018 год (проект)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2019 год (проект)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30324">
                <a:tc vMerge="1">
                  <a:txBody>
                    <a:bodyPr/>
                    <a:lstStyle/>
                    <a:p>
                      <a:pPr algn="ctr"/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ВСЕГО, в том числе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9676,2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10 118,0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10 137,8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10 200,4</a:t>
                      </a:r>
                      <a:endParaRPr lang="ru-RU" sz="16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824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01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Общегосударственные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вопросы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1262,3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1 412,4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1 296,4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1 114,1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4840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03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140,1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158,5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154,3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155,9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1270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04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Национальная экономика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833,7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927,2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893,5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887,5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5222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05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Жилищно-коммунальное хозяйство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1526,7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1146,1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1 102,7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1 058,2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976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06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Охрана окружающей среды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5,4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3,9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3,9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3,9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904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07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Образование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4 451,8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4 659,7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4 703,0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4 875,6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323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08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Культура и кинематография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451,3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576,9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580,0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583,4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976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09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Здравоохранение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444,5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435,8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435,3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433,3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904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Социальная политика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264,4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260,2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263,3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266,4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3238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11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Физическая культура и спорт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117,2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134,8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133,4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121,3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29765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12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Средства массовой информации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23,0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29,6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29,6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29,6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5010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Обслуживание государственного и муниципального долга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155,9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372,8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381,8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347,4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367498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Условно утверждаемые расходы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160,5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324,0</a:t>
                      </a:r>
                      <a:endParaRPr lang="ru-RU" sz="16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Заголовок 3"/>
          <p:cNvSpPr txBox="1">
            <a:spLocks/>
          </p:cNvSpPr>
          <p:nvPr/>
        </p:nvSpPr>
        <p:spPr>
          <a:xfrm>
            <a:off x="404961" y="0"/>
            <a:ext cx="8429684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Расходы проекта бюджета города Сочи по разделам</a:t>
            </a:r>
            <a:endParaRPr lang="ru-RU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75853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73246968"/>
              </p:ext>
            </p:extLst>
          </p:nvPr>
        </p:nvGraphicFramePr>
        <p:xfrm>
          <a:off x="570130" y="2765997"/>
          <a:ext cx="811726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9756" y="532555"/>
            <a:ext cx="8964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Расходы на социальную сферу в 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проекте бюджета</a:t>
            </a:r>
            <a:endParaRPr lang="ru-RU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31641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latin typeface="+mj-lt"/>
              </a:rPr>
              <a:t>Доля расходов в разрезе отраслей социальной сферы в проекте 2017 года:</a:t>
            </a:r>
            <a:endParaRPr lang="ru-RU" dirty="0">
              <a:solidFill>
                <a:schemeClr val="bg1">
                  <a:lumMod val="95000"/>
                </a:schemeClr>
              </a:solidFill>
              <a:latin typeface="+mj-lt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4519549"/>
              </p:ext>
            </p:extLst>
          </p:nvPr>
        </p:nvGraphicFramePr>
        <p:xfrm>
          <a:off x="632320" y="1345438"/>
          <a:ext cx="7992888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2017 </a:t>
                      </a:r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год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2018 год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2019 год</a:t>
                      </a:r>
                      <a:endParaRPr lang="ru-RU" sz="20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6 067,5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6 115,1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6 280,0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76256" y="97610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(в </a:t>
            </a:r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млн.рублях</a:t>
            </a:r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56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Социальная направленность бюджета города Сочи</a:t>
            </a:r>
            <a:endParaRPr lang="ru-RU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endParaRPr lang="ru-RU" sz="28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666204382"/>
              </p:ext>
            </p:extLst>
          </p:nvPr>
        </p:nvGraphicFramePr>
        <p:xfrm>
          <a:off x="467544" y="1196752"/>
          <a:ext cx="828092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80459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elsvent.ru/images/vodosnab/vodosnabzhe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00787"/>
            <a:ext cx="2624905" cy="134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3.netangels.ru/inova-media/cache/2a/c1/3f/25/d4/fb/2ac13f25d4fbaa031bc4c3b7a189c7f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29" y="7245424"/>
            <a:ext cx="3631695" cy="212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5949" y="164570"/>
            <a:ext cx="2736304" cy="132343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Жилищно-коммунальное хозяйство </a:t>
            </a:r>
          </a:p>
          <a:p>
            <a:pPr algn="ctr"/>
            <a:r>
              <a:rPr lang="ru-RU" sz="2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Благоустройство</a:t>
            </a:r>
            <a:endParaRPr lang="ru-RU" sz="20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105" y="164570"/>
            <a:ext cx="5729345" cy="132343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Проект бюджета:</a:t>
            </a:r>
          </a:p>
          <a:p>
            <a:pPr algn="ctr"/>
            <a:r>
              <a:rPr lang="ru-RU" sz="2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2017 год – 1146,2 </a:t>
            </a:r>
            <a:r>
              <a:rPr lang="ru-RU" sz="20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млн.рублей</a:t>
            </a:r>
            <a:endParaRPr lang="ru-RU" sz="2000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sz="2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2018 год – 1102,7 млн. рублей</a:t>
            </a:r>
          </a:p>
          <a:p>
            <a:pPr algn="ctr"/>
            <a:r>
              <a:rPr lang="ru-RU" sz="2000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 год 1058,2 </a:t>
            </a:r>
            <a:r>
              <a:rPr lang="ru-RU" sz="2000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млн.рублей</a:t>
            </a:r>
            <a:endParaRPr lang="ru-RU" sz="2000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2" descr="http://www.550005.ru/images/so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46811"/>
            <a:ext cx="2624904" cy="1620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023367"/>
              </p:ext>
            </p:extLst>
          </p:nvPr>
        </p:nvGraphicFramePr>
        <p:xfrm>
          <a:off x="3163135" y="1759588"/>
          <a:ext cx="5759315" cy="46245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15"/>
              </a:tblGrid>
              <a:tr h="372549">
                <a:tc>
                  <a:txBody>
                    <a:bodyPr/>
                    <a:lstStyle/>
                    <a:p>
                      <a:pPr algn="ctr"/>
                      <a:r>
                        <a:rPr lang="ru-RU" sz="17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ОСНОВНЫЕ НАПРАВЛЕНИЯ</a:t>
                      </a:r>
                      <a:r>
                        <a:rPr lang="ru-RU" sz="17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В ПРОЕКТЕ НА 2017 ГОД </a:t>
                      </a:r>
                      <a:r>
                        <a:rPr lang="ru-RU" sz="17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:</a:t>
                      </a:r>
                      <a:endParaRPr lang="ru-RU" sz="17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826754">
                <a:tc>
                  <a:txBody>
                    <a:bodyPr/>
                    <a:lstStyle/>
                    <a:p>
                      <a:pPr algn="ctr"/>
                      <a:r>
                        <a:rPr lang="ru-RU" sz="17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228,6 млн. рублей –создание условий для массового отдыха на отдельных территориях, расположенных в границах Олимпийского парка</a:t>
                      </a:r>
                      <a:endParaRPr lang="ru-RU" sz="17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581790">
                <a:tc>
                  <a:txBody>
                    <a:bodyPr/>
                    <a:lstStyle/>
                    <a:p>
                      <a:pPr algn="ctr"/>
                      <a:r>
                        <a:rPr lang="ru-RU" sz="17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76,6 млн. рублей - постолимпийское использование олимпийских объектов</a:t>
                      </a:r>
                      <a:endParaRPr lang="ru-RU" sz="17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1071718">
                <a:tc>
                  <a:txBody>
                    <a:bodyPr/>
                    <a:lstStyle/>
                    <a:p>
                      <a:pPr algn="ctr"/>
                      <a:r>
                        <a:rPr lang="ru-RU" sz="17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118,5 </a:t>
                      </a:r>
                      <a:r>
                        <a:rPr lang="ru-RU" sz="1700" b="1" cap="none" spc="50" dirty="0" err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млн.рублей</a:t>
                      </a:r>
                      <a:r>
                        <a:rPr lang="ru-RU" sz="17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– проектирование, строительство, капитальный ремонт систем водоснабжения</a:t>
                      </a:r>
                      <a:r>
                        <a:rPr lang="ru-RU" sz="17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и водоотведения</a:t>
                      </a:r>
                    </a:p>
                    <a:p>
                      <a:pPr algn="ctr"/>
                      <a:r>
                        <a:rPr lang="ru-RU" sz="17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27,9 </a:t>
                      </a:r>
                      <a:r>
                        <a:rPr lang="ru-RU" sz="1700" b="1" cap="none" spc="50" baseline="0" dirty="0" err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млн.рублей</a:t>
                      </a:r>
                      <a:r>
                        <a:rPr lang="ru-RU" sz="17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– проектирование, строительство и реконструкция сетей газоснабжения</a:t>
                      </a:r>
                      <a:endParaRPr lang="ru-RU" sz="17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1071718">
                <a:tc>
                  <a:txBody>
                    <a:bodyPr/>
                    <a:lstStyle/>
                    <a:p>
                      <a:pPr algn="ctr"/>
                      <a:r>
                        <a:rPr lang="ru-RU" sz="17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156,1 </a:t>
                      </a:r>
                      <a:r>
                        <a:rPr lang="ru-RU" sz="1700" b="1" cap="none" spc="50" dirty="0" err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млн.рублей</a:t>
                      </a:r>
                      <a:r>
                        <a:rPr lang="ru-RU" sz="17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– озеленение территории города</a:t>
                      </a:r>
                    </a:p>
                    <a:p>
                      <a:pPr algn="ctr"/>
                      <a:r>
                        <a:rPr lang="ru-RU" sz="17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19,1 </a:t>
                      </a:r>
                      <a:r>
                        <a:rPr lang="ru-RU" sz="1700" b="1" cap="none" spc="50" dirty="0" err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млн.рублей</a:t>
                      </a:r>
                      <a:r>
                        <a:rPr lang="ru-RU" sz="17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– благоустройство детских спортивных площадок</a:t>
                      </a:r>
                    </a:p>
                    <a:p>
                      <a:pPr algn="ctr"/>
                      <a:r>
                        <a:rPr lang="ru-RU" sz="17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14,2 </a:t>
                      </a:r>
                      <a:r>
                        <a:rPr lang="ru-RU" sz="1700" b="1" cap="none" spc="50" baseline="0" dirty="0" err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млн.рублей</a:t>
                      </a:r>
                      <a:r>
                        <a:rPr lang="ru-RU" sz="17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– санитарная очистка территории города</a:t>
                      </a:r>
                      <a:endParaRPr lang="ru-RU" sz="17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1034" name="Picture 10" descr="http://sadovod-sochi.ru/static/img/0000/0003/9530/39530967.ef2iqsal0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49" y="4897982"/>
            <a:ext cx="2736304" cy="1601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3143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046" y="360939"/>
            <a:ext cx="2736304" cy="132343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Жилищно-коммунальное хозяйство </a:t>
            </a:r>
          </a:p>
          <a:p>
            <a:pPr algn="ctr"/>
            <a:r>
              <a:rPr lang="ru-RU" sz="20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Благоустройство</a:t>
            </a:r>
            <a:endParaRPr lang="ru-RU" sz="20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3105" y="422493"/>
            <a:ext cx="5729345" cy="120032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Проект бюджета:</a:t>
            </a:r>
          </a:p>
          <a:p>
            <a:pPr algn="ctr"/>
            <a:r>
              <a:rPr lang="ru-RU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2017 год – 1146,2 </a:t>
            </a:r>
            <a:r>
              <a:rPr lang="ru-RU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млн.рублей</a:t>
            </a:r>
            <a:endParaRPr lang="ru-RU" dirty="0" smtClean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ru-RU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2018 год – 1102,7 млн. рублей</a:t>
            </a:r>
          </a:p>
          <a:p>
            <a:pPr algn="ctr"/>
            <a:r>
              <a:rPr lang="ru-RU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 год 1058,2 </a:t>
            </a:r>
            <a:r>
              <a:rPr lang="ru-RU" dirty="0" err="1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млн.рублей</a:t>
            </a:r>
            <a:endParaRPr lang="ru-RU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88707"/>
              </p:ext>
            </p:extLst>
          </p:nvPr>
        </p:nvGraphicFramePr>
        <p:xfrm>
          <a:off x="3212704" y="1950660"/>
          <a:ext cx="5759315" cy="4406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315"/>
              </a:tblGrid>
              <a:tr h="382708"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ОСНОВНЫЕ НАПРАВЛЕНИЯ (продолжение):</a:t>
                      </a:r>
                      <a:endParaRPr lang="ru-RU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1530834">
                <a:tc>
                  <a:txBody>
                    <a:bodyPr/>
                    <a:lstStyle/>
                    <a:p>
                      <a:pPr algn="ctr"/>
                      <a:r>
                        <a:rPr lang="ru-RU" sz="18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112,1 </a:t>
                      </a:r>
                      <a:r>
                        <a:rPr lang="ru-RU" sz="1800" b="1" cap="none" spc="50" dirty="0" err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млн.рублей</a:t>
                      </a:r>
                      <a:r>
                        <a:rPr lang="ru-RU" sz="18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– оплата электроэнергии, потребленной муниципальными установками</a:t>
                      </a:r>
                      <a:r>
                        <a:rPr lang="ru-RU" sz="18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наружного освещения</a:t>
                      </a:r>
                    </a:p>
                    <a:p>
                      <a:pPr algn="ctr"/>
                      <a:endParaRPr lang="ru-RU" sz="1800" b="1" cap="none" spc="50" baseline="0" dirty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  <a:p>
                      <a:pPr algn="ctr"/>
                      <a:r>
                        <a:rPr lang="ru-RU" sz="18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60,8 </a:t>
                      </a:r>
                      <a:r>
                        <a:rPr lang="ru-RU" sz="1800" b="1" cap="none" spc="50" baseline="0" dirty="0" err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млн.рублей</a:t>
                      </a:r>
                      <a:r>
                        <a:rPr lang="ru-RU" sz="18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– содержание муниципальных установок наружного освещения</a:t>
                      </a:r>
                      <a:endParaRPr lang="ru-RU" sz="18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1817865">
                <a:tc>
                  <a:txBody>
                    <a:bodyPr/>
                    <a:lstStyle/>
                    <a:p>
                      <a:pPr algn="ctr"/>
                      <a:endParaRPr lang="ru-RU" sz="1800" b="1" cap="none" spc="50" dirty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  <a:p>
                      <a:pPr algn="ctr"/>
                      <a:r>
                        <a:rPr lang="ru-RU" sz="18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66,7</a:t>
                      </a:r>
                      <a:r>
                        <a:rPr lang="ru-RU" sz="18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</a:t>
                      </a:r>
                      <a:r>
                        <a:rPr lang="ru-RU" sz="1800" b="1" cap="none" spc="50" baseline="0" dirty="0" err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млн.рублей</a:t>
                      </a:r>
                      <a:r>
                        <a:rPr lang="ru-RU" sz="18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– переселение граждан из аварийного жилищного фонда</a:t>
                      </a:r>
                    </a:p>
                    <a:p>
                      <a:pPr algn="ctr"/>
                      <a:endParaRPr lang="ru-RU" sz="1800" b="1" cap="none" spc="50" baseline="0" dirty="0" smtClean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  <a:p>
                      <a:pPr algn="ctr"/>
                      <a:r>
                        <a:rPr lang="ru-RU" sz="18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36,8 </a:t>
                      </a:r>
                      <a:r>
                        <a:rPr lang="ru-RU" sz="1800" b="1" cap="none" spc="50" baseline="0" dirty="0" err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млн.рублей</a:t>
                      </a:r>
                      <a:r>
                        <a:rPr lang="ru-RU" sz="18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– взносы на проведение капитального ремонта многоквартирных домов</a:t>
                      </a:r>
                    </a:p>
                    <a:p>
                      <a:pPr algn="ctr"/>
                      <a:r>
                        <a:rPr lang="ru-RU" sz="18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28,2 </a:t>
                      </a:r>
                      <a:r>
                        <a:rPr lang="ru-RU" sz="1800" b="1" cap="none" spc="50" baseline="0" dirty="0" err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млн.рублей</a:t>
                      </a:r>
                      <a:r>
                        <a:rPr lang="ru-RU" sz="18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 - капитальный ремонт муниципального жилищного фонда</a:t>
                      </a:r>
                      <a:endParaRPr lang="ru-RU" sz="18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10" name="Picture 4" descr="http://ksegroup.ru/upload/street%20ligh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99" y="1950660"/>
            <a:ext cx="2794003" cy="18722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saroblnews.ru/files/pages/61256/1470842597general_pages_i61256_v_saratovskoi_oblasti_iz_avariinogo_jilya_pereselyat_10_tysyach_chelove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98" y="4360652"/>
            <a:ext cx="2794004" cy="19960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145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3789" y="934220"/>
            <a:ext cx="4071966" cy="95410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5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Муниципальный бюджет</a:t>
            </a:r>
            <a:endParaRPr lang="ru-RU" sz="2800" b="1" spc="5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5" y="2071678"/>
            <a:ext cx="4104456" cy="52322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spc="5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Доходы бюджета </a:t>
            </a:r>
            <a:endParaRPr lang="ru-RU" sz="2800" b="1" spc="5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140968"/>
            <a:ext cx="4104456" cy="50405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pc="5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Расходы бюджета </a:t>
            </a:r>
            <a:endParaRPr lang="ru-RU" sz="2800" b="1" spc="5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Овал 33"/>
          <p:cNvSpPr/>
          <p:nvPr/>
        </p:nvSpPr>
        <p:spPr>
          <a:xfrm>
            <a:off x="0" y="4005064"/>
            <a:ext cx="2411760" cy="1152128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itchFamily="34" charset="0"/>
              </a:rPr>
              <a:t>Дефицит бюджета</a:t>
            </a:r>
            <a:endParaRPr lang="ru-RU" b="1" spc="5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entury Gothic" pitchFamily="34" charset="0"/>
            </a:endParaRPr>
          </a:p>
        </p:txBody>
      </p:sp>
      <p:sp>
        <p:nvSpPr>
          <p:cNvPr id="35" name="Овал 34"/>
          <p:cNvSpPr/>
          <p:nvPr/>
        </p:nvSpPr>
        <p:spPr>
          <a:xfrm>
            <a:off x="2267744" y="4003354"/>
            <a:ext cx="2592288" cy="1153838"/>
          </a:xfrm>
          <a:prstGeom prst="ellipse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spc="50" dirty="0" err="1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itchFamily="34" charset="0"/>
              </a:rPr>
              <a:t>Профицит</a:t>
            </a:r>
            <a:r>
              <a:rPr lang="ru-RU" b="1" spc="50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Century Gothic" pitchFamily="34" charset="0"/>
              </a:rPr>
              <a:t> бюджета</a:t>
            </a:r>
            <a:endParaRPr lang="ru-RU" b="1" spc="50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Century Gothic" pitchFamily="34" charset="0"/>
            </a:endParaRPr>
          </a:p>
        </p:txBody>
      </p:sp>
      <p:sp>
        <p:nvSpPr>
          <p:cNvPr id="40" name="Скругленная прямоугольная выноска 39"/>
          <p:cNvSpPr/>
          <p:nvPr/>
        </p:nvSpPr>
        <p:spPr>
          <a:xfrm>
            <a:off x="5572132" y="2428868"/>
            <a:ext cx="3176332" cy="1143008"/>
          </a:xfrm>
          <a:prstGeom prst="wedgeRoundRectCallout">
            <a:avLst>
              <a:gd name="adj1" fmla="val -81781"/>
              <a:gd name="adj2" fmla="val -37350"/>
              <a:gd name="adj3" fmla="val 16667"/>
            </a:avLst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EBDDC3">
                    <a:lumMod val="2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Поступающие в бюджет денежные средства, за исключением средств, являющихся в соответствии с Бюджетным Кодексом источниками финансирования дефицита бюджета</a:t>
            </a:r>
            <a:endParaRPr lang="ru-RU" sz="1200" dirty="0">
              <a:solidFill>
                <a:srgbClr val="EBDDC3">
                  <a:lumMod val="2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Скругленная прямоугольная выноска 40"/>
          <p:cNvSpPr/>
          <p:nvPr/>
        </p:nvSpPr>
        <p:spPr>
          <a:xfrm>
            <a:off x="5508104" y="4005064"/>
            <a:ext cx="3240360" cy="1209886"/>
          </a:xfrm>
          <a:prstGeom prst="wedgeRoundRectCallout">
            <a:avLst>
              <a:gd name="adj1" fmla="val -77260"/>
              <a:gd name="adj2" fmla="val -87332"/>
              <a:gd name="adj3" fmla="val 16667"/>
            </a:avLst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EBDDC3">
                    <a:lumMod val="2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Выплачиваемые из бюджета денежные средства, за исключением являющихся в соответствии с Бюджетным Кодексом источниками финансирования дефицита бюджета</a:t>
            </a:r>
            <a:endParaRPr lang="ru-RU" sz="1200" dirty="0">
              <a:solidFill>
                <a:srgbClr val="EBDDC3">
                  <a:lumMod val="2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Скругленная прямоугольная выноска 41"/>
          <p:cNvSpPr/>
          <p:nvPr/>
        </p:nvSpPr>
        <p:spPr>
          <a:xfrm>
            <a:off x="5580112" y="980728"/>
            <a:ext cx="3240360" cy="1224136"/>
          </a:xfrm>
          <a:prstGeom prst="wedgeRoundRectCallout">
            <a:avLst>
              <a:gd name="adj1" fmla="val -79017"/>
              <a:gd name="adj2" fmla="val 1644"/>
              <a:gd name="adj3" fmla="val 16667"/>
            </a:avLst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EBDDC3">
                    <a:lumMod val="25000"/>
                  </a:srgb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Денежный фонд города, предназначенный для финансового обеспечения его задач и функций. Другими слова – это план доходов и расходов на очередной финансовый год и плановый период</a:t>
            </a:r>
            <a:endParaRPr lang="ru-RU" sz="1200" dirty="0">
              <a:solidFill>
                <a:srgbClr val="EBDDC3">
                  <a:lumMod val="25000"/>
                </a:srgb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Блок-схема: процесс 42"/>
          <p:cNvSpPr/>
          <p:nvPr/>
        </p:nvSpPr>
        <p:spPr>
          <a:xfrm>
            <a:off x="323528" y="5445224"/>
            <a:ext cx="2160240" cy="1152128"/>
          </a:xfrm>
          <a:prstGeom prst="flowChartProcess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Превышение расходов бюджета над его доходами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Блок-схема: процесс 43"/>
          <p:cNvSpPr/>
          <p:nvPr/>
        </p:nvSpPr>
        <p:spPr>
          <a:xfrm>
            <a:off x="2771800" y="5445224"/>
            <a:ext cx="2088232" cy="1152128"/>
          </a:xfrm>
          <a:prstGeom prst="flowChartProcess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Превышение доходов бюджета над его расходами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8" name="Минус 47"/>
          <p:cNvSpPr/>
          <p:nvPr/>
        </p:nvSpPr>
        <p:spPr>
          <a:xfrm>
            <a:off x="1835696" y="2708920"/>
            <a:ext cx="1296144" cy="360040"/>
          </a:xfrm>
          <a:prstGeom prst="mathMinus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Стрелка вниз 48"/>
          <p:cNvSpPr/>
          <p:nvPr/>
        </p:nvSpPr>
        <p:spPr>
          <a:xfrm>
            <a:off x="1115616" y="3645024"/>
            <a:ext cx="504056" cy="360040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DD8047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"/>
            <a:ext cx="9144000" cy="64618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n w="12700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 термины  и определения</a:t>
            </a:r>
            <a:endParaRPr lang="ru-RU" sz="3200" b="1" dirty="0">
              <a:ln w="12700">
                <a:noFill/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3419872" y="3645024"/>
            <a:ext cx="504056" cy="360040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DD8047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1142976" y="5143512"/>
            <a:ext cx="500066" cy="285752"/>
          </a:xfrm>
          <a:prstGeom prst="downArrow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DD8047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3571868" y="5143512"/>
            <a:ext cx="500066" cy="288602"/>
          </a:xfrm>
          <a:prstGeom prst="downArrow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DD8047"/>
                </a:solidFill>
              </a:ln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01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754" y="173957"/>
            <a:ext cx="2838086" cy="36933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ДОРОЖНОЕ ХОЗЯЙСТВО</a:t>
            </a:r>
            <a:endParaRPr lang="ru-RU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1881" y="2191340"/>
            <a:ext cx="2901832" cy="64633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ТРАНСПОРТНОЕ  ОБСЛУЖИВАНИЕ</a:t>
            </a:r>
            <a:endParaRPr lang="ru-RU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029" y="4676932"/>
            <a:ext cx="2904935" cy="40011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БЕЗОПАСНОСТЬ</a:t>
            </a:r>
            <a:endParaRPr lang="ru-RU" sz="20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6" name="Picture 2" descr="http://www.zaksobr-chita.ru/img/news/f229b4265517c2ad17ea992c9ab1485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78" y="688240"/>
            <a:ext cx="2838086" cy="134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krasnodar-region.com/userfiles/images_list/stories/2011/April/Sochi-Bus-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5" y="2992861"/>
            <a:ext cx="2901832" cy="1506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235707"/>
              </p:ext>
            </p:extLst>
          </p:nvPr>
        </p:nvGraphicFramePr>
        <p:xfrm>
          <a:off x="3442447" y="162950"/>
          <a:ext cx="5532874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9741"/>
                <a:gridCol w="4173133"/>
              </a:tblGrid>
              <a:tr h="577216">
                <a:tc>
                  <a:txBody>
                    <a:bodyPr/>
                    <a:lstStyle/>
                    <a:p>
                      <a:r>
                        <a:rPr lang="ru-RU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Сумма </a:t>
                      </a:r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(</a:t>
                      </a:r>
                      <a:r>
                        <a:rPr lang="ru-RU" sz="1400" b="1" cap="none" spc="50" dirty="0" err="1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млн.рублей</a:t>
                      </a:r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)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Направление</a:t>
                      </a:r>
                      <a:endParaRPr lang="ru-RU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577216">
                <a:tc>
                  <a:txBody>
                    <a:bodyPr/>
                    <a:lstStyle/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220,8 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-</a:t>
                      </a:r>
                      <a:r>
                        <a:rPr lang="ru-RU" sz="16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Содержание и ремонт автомобильных дорог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450845">
                <a:tc>
                  <a:txBody>
                    <a:bodyPr/>
                    <a:lstStyle/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31,1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- Капитальный ремонт автомобильных дорог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577216">
                <a:tc>
                  <a:txBody>
                    <a:bodyPr/>
                    <a:lstStyle/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23,1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-Дорожная разметка, установка дорожных знаков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055125"/>
              </p:ext>
            </p:extLst>
          </p:nvPr>
        </p:nvGraphicFramePr>
        <p:xfrm>
          <a:off x="3455894" y="2991990"/>
          <a:ext cx="5532874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7025"/>
                <a:gridCol w="4135849"/>
              </a:tblGrid>
              <a:tr h="452332">
                <a:tc>
                  <a:txBody>
                    <a:bodyPr/>
                    <a:lstStyle/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99,3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- Финансовая поддержка предприятиям транспорта, выполняющим социально значимые перевозки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5122" name="Picture 2" descr="http://russiaedu.ru/uploads/media/news/0001/01/thumb_577_news_slider_preview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28" y="5180502"/>
            <a:ext cx="2904935" cy="156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1165690"/>
              </p:ext>
            </p:extLst>
          </p:nvPr>
        </p:nvGraphicFramePr>
        <p:xfrm>
          <a:off x="3402107" y="4168588"/>
          <a:ext cx="5586662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0607"/>
                <a:gridCol w="4176055"/>
              </a:tblGrid>
              <a:tr h="636760"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100,0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Обеспечение функционирования систем видеонаблюдения в городе</a:t>
                      </a:r>
                      <a:endParaRPr lang="ru-RU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818691">
                <a:tc>
                  <a:txBody>
                    <a:bodyPr/>
                    <a:lstStyle/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90,2 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- Обеспечение</a:t>
                      </a:r>
                      <a:r>
                        <a:rPr lang="ru-RU" sz="1600" b="1" cap="none" spc="50" baseline="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деятельности единой дежурно-диспетчерской службы города Сочи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576116">
                <a:tc>
                  <a:txBody>
                    <a:bodyPr/>
                    <a:lstStyle/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54,8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-Обеспечение деятельности службы спасение города Сочи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576116">
                <a:tc>
                  <a:txBody>
                    <a:bodyPr/>
                    <a:lstStyle/>
                    <a:p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23,1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-Дорожная разметка, установка дорожных знаков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012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0112" y="116632"/>
            <a:ext cx="886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«Программная» структура расходов проекта бюджета </a:t>
            </a:r>
            <a:r>
              <a:rPr lang="ru-RU" sz="20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</a:rPr>
              <a:t>города Сочи </a:t>
            </a:r>
            <a:endParaRPr lang="en-US" sz="2000" b="1" spc="50" dirty="0" smtClean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  <a:p>
            <a:pPr algn="ctr"/>
            <a:endParaRPr lang="ru-RU" sz="20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808" y="470575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Расходная часть бюджета города Сочи сформирована  в программном формате на основе 28-ми муниципальных программ города Сочи</a:t>
            </a:r>
            <a:endParaRPr lang="ru-RU" sz="14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0112" y="917779"/>
            <a:ext cx="8928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 реализацию муниципальных программ города Сочи в 2017 году предусмотрено</a:t>
            </a:r>
          </a:p>
          <a:p>
            <a:pPr algn="ctr"/>
            <a:r>
              <a:rPr lang="ru-RU" sz="1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8 445,8 </a:t>
            </a:r>
            <a:r>
              <a:rPr lang="ru-RU" sz="1600" b="1" spc="50" dirty="0" err="1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млн.рублей</a:t>
            </a:r>
            <a:r>
              <a:rPr lang="ru-RU" sz="1600" b="1" spc="50" dirty="0" smtClean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или 83,5% от общего объема расходов бюджета</a:t>
            </a:r>
            <a:endParaRPr lang="ru-RU" sz="1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223118"/>
              </p:ext>
            </p:extLst>
          </p:nvPr>
        </p:nvGraphicFramePr>
        <p:xfrm>
          <a:off x="287524" y="1518578"/>
          <a:ext cx="8631560" cy="52342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96483"/>
                <a:gridCol w="935086"/>
                <a:gridCol w="3021046"/>
                <a:gridCol w="1078945"/>
              </a:tblGrid>
              <a:tr h="43372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Наименование программы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(</a:t>
                      </a:r>
                      <a:r>
                        <a:rPr lang="ru-RU" sz="1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млн.руб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.)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Наименование программы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(</a:t>
                      </a:r>
                      <a:r>
                        <a:rPr lang="ru-RU" sz="1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млн.руб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.)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24306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1. Развитие отрасли «Образования»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4245,8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14. Транспортное обслуживание населения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124,9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24306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2. Дети Сочи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26,8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15. Управление муниципальным имуществом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61,9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24306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3. Развитие отрасли «Культура»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746,2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16.</a:t>
                      </a:r>
                      <a:r>
                        <a:rPr lang="ru-RU" sz="1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Социальная поддержка граждан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209,0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24306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4. Молодежь Сочи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30,9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17. Развитие инфраструктуры города Сочи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209,2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24306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5. Развитие отрасли «Физическая</a:t>
                      </a:r>
                      <a:r>
                        <a:rPr lang="ru-RU" sz="1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культура и спорт»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359,5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18. Благоустройство территории города Сочи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438,8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24306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6. Доступная среда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2,4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19. Развитие и поддержка сельского хозяйства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3,6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55243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7. Меры по профилактике</a:t>
                      </a:r>
                      <a:r>
                        <a:rPr lang="ru-RU" sz="1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наркомании, вредных зависимостей и пропаганде здорового образа жизни в городе Сочи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0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1,0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20. Поддержка районный социально-ориентированных казачьих обществ Черноморского</a:t>
                      </a:r>
                      <a:r>
                        <a:rPr lang="ru-RU" sz="1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казачьего общества 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34,3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55243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8. Развитие санаторно-курортного и туристского комплекса в МО город-курорт Сочи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25,2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21.</a:t>
                      </a:r>
                      <a:r>
                        <a:rPr lang="ru-RU" sz="1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Развитие международных, внешнеэкономических, внутренних связей и городских </a:t>
                      </a:r>
                      <a:r>
                        <a:rPr lang="ru-RU" sz="1000" baseline="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имиджевых</a:t>
                      </a:r>
                      <a:r>
                        <a:rPr lang="ru-RU" sz="1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мероприятий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14,7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9775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9. Обеспечение доступным жильем жителей муниципального образования город-курорт Сочи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48,5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22. Развитие информационного общества  и формирование электронного</a:t>
                      </a:r>
                      <a:r>
                        <a:rPr lang="ru-RU" sz="1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правительства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193,1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9775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10. Поддержка и развитие объектов ЖКХ и благоустройства МО</a:t>
                      </a:r>
                      <a:r>
                        <a:rPr lang="ru-RU" sz="1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город-курорт Сочи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207,5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23. Постолимпийское использование олимпийских объектов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320,3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243069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 Дорожная деятельность на территории города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337,8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24. Развитие</a:t>
                      </a:r>
                      <a:r>
                        <a:rPr lang="ru-RU" sz="1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здравоохранения города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433,4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9775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12. Информационное освещение деятельности органов местного</a:t>
                      </a:r>
                      <a:r>
                        <a:rPr lang="ru-RU" sz="1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самоуправления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29,6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25. Обеспечение разработки градостроительной</a:t>
                      </a:r>
                      <a:r>
                        <a:rPr lang="ru-RU" sz="1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и землеустроительной документации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58,9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9775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13. Обеспечение безопасности</a:t>
                      </a:r>
                      <a:r>
                        <a:rPr lang="ru-RU" sz="1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на территории города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258,4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26. Развитие территориального общественного самоуправления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12,3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97750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14.</a:t>
                      </a:r>
                      <a:r>
                        <a:rPr lang="ru-RU" sz="1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Поддержка малого и среднего предпринимательства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1,0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28. Подготовка и</a:t>
                      </a:r>
                      <a:r>
                        <a:rPr lang="ru-RU" sz="1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проведение  Кубка конфедераций и ЧМ по футболу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10,8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79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4"/>
          <p:cNvSpPr>
            <a:spLocks noGrp="1"/>
          </p:cNvSpPr>
          <p:nvPr>
            <p:ph type="title"/>
          </p:nvPr>
        </p:nvSpPr>
        <p:spPr>
          <a:xfrm>
            <a:off x="388430" y="176046"/>
            <a:ext cx="8367140" cy="720080"/>
          </a:xfrm>
        </p:spPr>
        <p:txBody>
          <a:bodyPr>
            <a:noAutofit/>
          </a:bodyPr>
          <a:lstStyle/>
          <a:p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Муниципальная программа</a:t>
            </a:r>
            <a:b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«Развитие отрасли «Образование» города Сочи»</a:t>
            </a:r>
            <a:endParaRPr lang="ru-RU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4" name="Picture 2" descr="https://im2-tub-ru.yandex.net/i?id=8bfc9112408b671c9b5f17dae87f65b0&amp;n=33&amp;h=215&amp;w=24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52297"/>
            <a:ext cx="2232248" cy="162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847617" y="1342990"/>
            <a:ext cx="5861026" cy="7386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i="1" dirty="0" smtClean="0">
                <a:solidFill>
                  <a:srgbClr val="002060"/>
                </a:solidFill>
              </a:rPr>
              <a:t>Цель программы: Обеспечение условий для эффективного развития образования в городе Сочи, направленного на формирование </a:t>
            </a:r>
            <a:r>
              <a:rPr lang="ru-RU" sz="1400" i="1" dirty="0" err="1" smtClean="0">
                <a:solidFill>
                  <a:srgbClr val="002060"/>
                </a:solidFill>
              </a:rPr>
              <a:t>конкурентноспособного</a:t>
            </a:r>
            <a:r>
              <a:rPr lang="ru-RU" sz="1400" i="1" dirty="0" smtClean="0">
                <a:solidFill>
                  <a:srgbClr val="002060"/>
                </a:solidFill>
              </a:rPr>
              <a:t> человеческого  потенциала</a:t>
            </a:r>
            <a:endParaRPr lang="ru-RU" sz="1400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03851" y="2221682"/>
            <a:ext cx="5616624" cy="6883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Объем средств бюджета города, направляемых на реализацию программы ( в </a:t>
            </a:r>
            <a:r>
              <a:rPr lang="ru-RU" dirty="0" err="1" smtClean="0"/>
              <a:t>млн.руб</a:t>
            </a:r>
            <a:r>
              <a:rPr lang="ru-RU" dirty="0" smtClean="0"/>
              <a:t>.)</a:t>
            </a:r>
            <a:endParaRPr lang="ru-RU" dirty="0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4165851355"/>
              </p:ext>
            </p:extLst>
          </p:nvPr>
        </p:nvGraphicFramePr>
        <p:xfrm>
          <a:off x="372752" y="3078042"/>
          <a:ext cx="8409913" cy="1126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07907" y="4263571"/>
            <a:ext cx="83950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0"/>
                <a:solidFill>
                  <a:schemeClr val="bg1">
                    <a:lumMod val="9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 системе образования  города Сочи действует 173 муниципальных организаций:</a:t>
            </a:r>
            <a:endParaRPr lang="ru-RU" b="1" dirty="0">
              <a:ln w="0"/>
              <a:solidFill>
                <a:schemeClr val="bg1">
                  <a:lumMod val="9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2752" y="5073193"/>
            <a:ext cx="2679848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64C"/>
                </a:solidFill>
              </a:rPr>
              <a:t>79 детских садов и 2 начальные школы-детский сад </a:t>
            </a:r>
            <a:endParaRPr lang="ru-RU" sz="1600" dirty="0">
              <a:solidFill>
                <a:srgbClr val="00264C"/>
              </a:solidFill>
            </a:endParaRPr>
          </a:p>
          <a:p>
            <a:pPr algn="ctr"/>
            <a:r>
              <a:rPr lang="ru-RU" sz="1600" dirty="0" smtClean="0">
                <a:solidFill>
                  <a:srgbClr val="00264C"/>
                </a:solidFill>
              </a:rPr>
              <a:t>24185 воспитанников</a:t>
            </a:r>
            <a:endParaRPr lang="ru-RU" sz="1600" dirty="0">
              <a:solidFill>
                <a:srgbClr val="00264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16256" y="5113373"/>
            <a:ext cx="2376264" cy="5847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64C"/>
                </a:solidFill>
              </a:rPr>
              <a:t> 70 школ </a:t>
            </a:r>
          </a:p>
          <a:p>
            <a:pPr algn="ctr"/>
            <a:r>
              <a:rPr lang="ru-RU" sz="1600" dirty="0" smtClean="0">
                <a:solidFill>
                  <a:srgbClr val="00264C"/>
                </a:solidFill>
              </a:rPr>
              <a:t> 50000 учащихся</a:t>
            </a:r>
            <a:endParaRPr lang="ru-RU" sz="1600" dirty="0">
              <a:solidFill>
                <a:srgbClr val="00264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5064034"/>
            <a:ext cx="2808312" cy="107721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64C"/>
                </a:solidFill>
              </a:rPr>
              <a:t>22 организации дополнительного образования детей </a:t>
            </a:r>
          </a:p>
          <a:p>
            <a:pPr algn="ctr"/>
            <a:r>
              <a:rPr lang="ru-RU" sz="1600" dirty="0" smtClean="0">
                <a:solidFill>
                  <a:srgbClr val="00264C"/>
                </a:solidFill>
              </a:rPr>
              <a:t> 30025 учащихся</a:t>
            </a:r>
            <a:endParaRPr lang="ru-RU" sz="1600" dirty="0">
              <a:solidFill>
                <a:srgbClr val="0026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19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595240872"/>
              </p:ext>
            </p:extLst>
          </p:nvPr>
        </p:nvGraphicFramePr>
        <p:xfrm>
          <a:off x="209065" y="764704"/>
          <a:ext cx="4290927" cy="2515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627797"/>
              </p:ext>
            </p:extLst>
          </p:nvPr>
        </p:nvGraphicFramePr>
        <p:xfrm>
          <a:off x="209065" y="3573463"/>
          <a:ext cx="4290928" cy="3161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6796"/>
                <a:gridCol w="1154132"/>
              </a:tblGrid>
              <a:tr h="540100"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Питание школьников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(дошкольников)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294,4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</a:t>
                      </a:r>
                      <a:r>
                        <a:rPr lang="ru-RU" sz="1400" b="1" cap="none" spc="50" baseline="0" dirty="0" err="1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.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709491"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Выплата компенсации части родительской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платы в дошкольных учреждениях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46,1 </a:t>
                      </a:r>
                      <a:r>
                        <a:rPr lang="ru-RU" sz="1400" b="1" cap="none" spc="50" dirty="0" err="1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</a:t>
                      </a:r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.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1330296"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Капитальный ремонт: </a:t>
                      </a:r>
                    </a:p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*спортивные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</a:t>
                      </a:r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залы, </a:t>
                      </a:r>
                    </a:p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*котельная школы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№</a:t>
                      </a:r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27, </a:t>
                      </a:r>
                    </a:p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*турбаза «Ореховая»</a:t>
                      </a:r>
                    </a:p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Подготовка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учреждений к осенне-зимнему периоду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cap="none" spc="50" dirty="0" smtClean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20,9 </a:t>
                      </a:r>
                      <a:r>
                        <a:rPr lang="ru-RU" sz="1400" b="1" cap="none" spc="50" dirty="0" err="1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</a:t>
                      </a:r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.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  <a:tr h="502556"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Обеспечение деятельности казенных учреждений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106,7 </a:t>
                      </a:r>
                      <a:r>
                        <a:rPr lang="ru-RU" sz="1400" b="1" cap="none" spc="50" dirty="0" err="1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</a:t>
                      </a:r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.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1" name="Стрелка вниз 10"/>
          <p:cNvSpPr/>
          <p:nvPr/>
        </p:nvSpPr>
        <p:spPr>
          <a:xfrm>
            <a:off x="1403648" y="3280577"/>
            <a:ext cx="432048" cy="292886"/>
          </a:xfrm>
          <a:prstGeom prst="downArrow">
            <a:avLst>
              <a:gd name="adj1" fmla="val 33660"/>
              <a:gd name="adj2" fmla="val 50000"/>
            </a:avLst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4103434"/>
              </p:ext>
            </p:extLst>
          </p:nvPr>
        </p:nvGraphicFramePr>
        <p:xfrm>
          <a:off x="4673251" y="764701"/>
          <a:ext cx="4363245" cy="59701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67101"/>
                <a:gridCol w="1296144"/>
              </a:tblGrid>
              <a:tr h="1217684">
                <a:tc gridSpan="2">
                  <a:txBody>
                    <a:bodyPr/>
                    <a:lstStyle/>
                    <a:p>
                      <a:pPr algn="ctr"/>
                      <a:endParaRPr lang="ru-RU" sz="1700" b="1" u="sng" cap="none" spc="50" dirty="0" smtClean="0">
                        <a:ln w="0"/>
                        <a:solidFill>
                          <a:schemeClr val="bg1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  <a:p>
                      <a:pPr algn="ctr"/>
                      <a:r>
                        <a:rPr lang="ru-RU" sz="1700" b="1" u="sng" cap="none" spc="50" dirty="0" smtClean="0">
                          <a:ln w="0"/>
                          <a:solidFill>
                            <a:srgbClr val="8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Выполнение поручений Президента РФ </a:t>
                      </a:r>
                    </a:p>
                    <a:p>
                      <a:pPr algn="ctr"/>
                      <a:r>
                        <a:rPr lang="ru-RU" sz="1800" b="1" cap="none" spc="50" dirty="0" smtClean="0">
                          <a:ln w="0"/>
                          <a:solidFill>
                            <a:srgbClr val="8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(ликвидация</a:t>
                      </a:r>
                      <a:r>
                        <a:rPr lang="ru-RU" sz="1800" b="1" cap="none" spc="50" baseline="0" dirty="0" smtClean="0">
                          <a:ln w="0"/>
                          <a:solidFill>
                            <a:srgbClr val="800000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очередности в детских садах и второй смены в школах)</a:t>
                      </a:r>
                      <a:endParaRPr lang="ru-RU" sz="1800" b="1" cap="none" spc="50" dirty="0">
                        <a:ln w="0"/>
                        <a:solidFill>
                          <a:srgbClr val="800000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81685">
                <a:tc>
                  <a:txBody>
                    <a:bodyPr/>
                    <a:lstStyle/>
                    <a:p>
                      <a:pPr algn="l"/>
                      <a:r>
                        <a:rPr lang="ru-RU" sz="1600" b="0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Строительство дошкольного учреждения в селе </a:t>
                      </a:r>
                      <a:r>
                        <a:rPr lang="ru-RU" sz="1600" b="0" cap="none" spc="50" dirty="0" err="1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Лоо</a:t>
                      </a:r>
                      <a:endParaRPr lang="ru-RU" sz="1600" b="0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10,2 </a:t>
                      </a:r>
                      <a:r>
                        <a:rPr lang="ru-RU" sz="1600" b="0" cap="none" spc="50" dirty="0" err="1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</a:t>
                      </a:r>
                      <a:endParaRPr lang="ru-RU" sz="1600" b="0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962658">
                <a:tc>
                  <a:txBody>
                    <a:bodyPr/>
                    <a:lstStyle/>
                    <a:p>
                      <a:pPr algn="l"/>
                      <a:r>
                        <a:rPr lang="ru-RU" sz="1600" b="0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Проведение работ по реконструкции</a:t>
                      </a:r>
                      <a:r>
                        <a:rPr lang="ru-RU" sz="1600" b="0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школы №88 в поселке Верхняя </a:t>
                      </a:r>
                      <a:r>
                        <a:rPr lang="ru-RU" sz="1600" b="0" cap="none" spc="50" baseline="0" dirty="0" err="1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Беранда</a:t>
                      </a:r>
                      <a:endParaRPr lang="ru-RU" sz="1600" b="0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34,6</a:t>
                      </a:r>
                      <a:r>
                        <a:rPr lang="ru-RU" sz="1600" b="0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</a:t>
                      </a:r>
                      <a:r>
                        <a:rPr lang="ru-RU" sz="1600" b="0" cap="none" spc="50" baseline="0" dirty="0" err="1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</a:t>
                      </a:r>
                      <a:r>
                        <a:rPr lang="ru-RU" sz="1600" b="0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.</a:t>
                      </a:r>
                      <a:endParaRPr lang="ru-RU" sz="1600" b="0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763917">
                <a:tc>
                  <a:txBody>
                    <a:bodyPr/>
                    <a:lstStyle/>
                    <a:p>
                      <a:pPr algn="l"/>
                      <a:r>
                        <a:rPr lang="ru-RU" sz="1600" b="0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Строительство</a:t>
                      </a:r>
                      <a:r>
                        <a:rPr lang="ru-RU" sz="1600" b="0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школы на 400 мест в поселке Совет-</a:t>
                      </a:r>
                      <a:r>
                        <a:rPr lang="ru-RU" sz="1600" b="0" cap="none" spc="50" baseline="0" dirty="0" err="1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Квадже</a:t>
                      </a:r>
                      <a:endParaRPr lang="ru-RU" sz="1600" b="0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20,6 </a:t>
                      </a:r>
                      <a:r>
                        <a:rPr lang="ru-RU" sz="1600" b="0" cap="none" spc="50" dirty="0" err="1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</a:t>
                      </a:r>
                      <a:r>
                        <a:rPr lang="ru-RU" sz="1600" b="0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.</a:t>
                      </a:r>
                      <a:endParaRPr lang="ru-RU" sz="1600" b="0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865620">
                <a:tc>
                  <a:txBody>
                    <a:bodyPr/>
                    <a:lstStyle/>
                    <a:p>
                      <a:pPr algn="l"/>
                      <a:r>
                        <a:rPr lang="ru-RU" sz="1600" b="0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Строительство блока начальной школы на территории школы №100</a:t>
                      </a:r>
                      <a:endParaRPr lang="ru-RU" sz="1600" b="0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20,6 </a:t>
                      </a:r>
                      <a:r>
                        <a:rPr lang="ru-RU" sz="1600" b="0" cap="none" spc="50" dirty="0" err="1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</a:t>
                      </a:r>
                      <a:r>
                        <a:rPr lang="ru-RU" sz="1600" b="0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.</a:t>
                      </a:r>
                      <a:endParaRPr lang="ru-RU" sz="1600" b="0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  <a:tr h="1378577">
                <a:tc>
                  <a:txBody>
                    <a:bodyPr/>
                    <a:lstStyle/>
                    <a:p>
                      <a:pPr algn="l"/>
                      <a:r>
                        <a:rPr lang="ru-RU" sz="1600" b="0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Проектно-изыскательские</a:t>
                      </a:r>
                      <a:r>
                        <a:rPr lang="ru-RU" sz="1600" b="0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работы для строительства блоков начальной школы на территории школы №11 и гимназии №15</a:t>
                      </a:r>
                      <a:endParaRPr lang="ru-RU" sz="1600" b="0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1,0 </a:t>
                      </a:r>
                      <a:r>
                        <a:rPr lang="ru-RU" sz="1600" b="0" cap="none" spc="50" dirty="0" err="1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</a:t>
                      </a:r>
                      <a:r>
                        <a:rPr lang="ru-RU" sz="1600" b="0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.</a:t>
                      </a:r>
                      <a:endParaRPr lang="ru-RU" sz="1600" b="0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5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63274" y="45590"/>
            <a:ext cx="8873221" cy="57509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Муниципальная программа «Развитие отрасли «Образование» города Сочи» </a:t>
            </a:r>
          </a:p>
          <a:p>
            <a:pPr algn="ctr"/>
            <a:r>
              <a:rPr lang="ru-RU" dirty="0"/>
              <a:t>п</a:t>
            </a:r>
            <a:r>
              <a:rPr lang="ru-RU" dirty="0" smtClean="0"/>
              <a:t>роект бюджета на 2017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0694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59" y="396140"/>
            <a:ext cx="6120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Целевые показатели муниципальной программы </a:t>
            </a:r>
          </a:p>
          <a:p>
            <a:pPr algn="ctr"/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«Развитие отрасли «Образование» города Сочи</a:t>
            </a:r>
            <a:endParaRPr lang="ru-RU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793657"/>
              </p:ext>
            </p:extLst>
          </p:nvPr>
        </p:nvGraphicFramePr>
        <p:xfrm>
          <a:off x="467544" y="1484784"/>
          <a:ext cx="8280920" cy="48738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/>
                <a:gridCol w="1008112"/>
                <a:gridCol w="1296144"/>
              </a:tblGrid>
              <a:tr h="908908"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Наименование</a:t>
                      </a:r>
                      <a:r>
                        <a:rPr lang="ru-RU" sz="135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целевого показателя</a:t>
                      </a:r>
                      <a:endParaRPr lang="ru-RU" sz="135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Единица измерения</a:t>
                      </a:r>
                      <a:endParaRPr lang="ru-RU" sz="135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Значение</a:t>
                      </a:r>
                      <a:r>
                        <a:rPr lang="ru-RU" sz="13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показателей на 2017 год</a:t>
                      </a:r>
                      <a:endParaRPr lang="ru-RU" sz="135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Доступность дошкольного образования для детей</a:t>
                      </a:r>
                      <a:r>
                        <a:rPr lang="ru-RU" sz="135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от 3 до 7 лет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процент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100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Доступность дошкольного образования для детей от 1,5 до 3 лет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процент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67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65636">
                <a:tc>
                  <a:txBody>
                    <a:bodyPr/>
                    <a:lstStyle/>
                    <a:p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Численность</a:t>
                      </a:r>
                      <a:r>
                        <a:rPr lang="ru-RU" sz="135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обучающихся по программам общего образования в общеобразовательных организациях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тысяч человек</a:t>
                      </a:r>
                    </a:p>
                    <a:p>
                      <a:pPr algn="ctr"/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50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51532">
                <a:tc>
                  <a:txBody>
                    <a:bodyPr/>
                    <a:lstStyle/>
                    <a:p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Доля численности детей,</a:t>
                      </a:r>
                      <a:r>
                        <a:rPr lang="ru-RU" sz="135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охваченных программами дополнительного образования детей  и молодёжи в возрасте от 5 до 18 лет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процент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71,47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Численность обучающихся во вторую смену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тысяч человек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10,3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Доля количества</a:t>
                      </a:r>
                      <a:r>
                        <a:rPr lang="ru-RU" sz="135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школ, имеющих скорость подключения к сети Интернет от 1 Мбит/с и выше к общему количеству школ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процент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94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Доля обучающихся  школ, участвующих в региональном этапе всероссийской олимпиады</a:t>
                      </a:r>
                      <a:r>
                        <a:rPr lang="ru-RU" sz="135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школьников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процент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3,29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Отношение среднего балла ЕГЭ </a:t>
                      </a:r>
                      <a:r>
                        <a:rPr lang="ru-RU" sz="135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 10%  школ с лучшими результатами ЕГЭ к среднему баллу ЕГЭ в 10% школ с худшими результатами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процент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1,467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4" name="Picture 2" descr="https://im2-tub-ru.yandex.net/i?id=8bfc9112408b671c9b5f17dae87f65b0&amp;n=33&amp;h=215&amp;w=24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0545"/>
            <a:ext cx="1928305" cy="12590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04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50000"/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864769"/>
              </p:ext>
            </p:extLst>
          </p:nvPr>
        </p:nvGraphicFramePr>
        <p:xfrm>
          <a:off x="403145" y="1988840"/>
          <a:ext cx="8273311" cy="41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897047"/>
                <a:gridCol w="2376264"/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ru-RU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Наименование мероприятия (объекта)</a:t>
                      </a:r>
                      <a:endParaRPr lang="ru-RU" b="1" cap="none" spc="5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Дополнительные места после окончания строительных работ</a:t>
                      </a:r>
                      <a:endParaRPr lang="ru-RU" sz="1400" b="1" cap="none" spc="5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0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Строительство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дошкольного учреждения в селе </a:t>
                      </a:r>
                      <a:r>
                        <a:rPr lang="ru-RU" sz="1400" b="1" cap="none" spc="50" baseline="0" dirty="0" err="1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Лоо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(</a:t>
                      </a:r>
                      <a:r>
                        <a:rPr lang="ru-RU" sz="1400" b="1" cap="none" spc="50" baseline="0" dirty="0" err="1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ул.Астраханская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) </a:t>
                      </a:r>
                      <a:r>
                        <a:rPr lang="ru-RU" sz="1400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Лазаревского внутригородского  района города Сочи </a:t>
                      </a:r>
                      <a:endParaRPr lang="ru-RU" sz="1400" b="1" cap="none" spc="5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210 мест</a:t>
                      </a:r>
                      <a:endParaRPr lang="ru-RU" sz="1400" b="1" cap="none" spc="5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38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Реконструкция школы №88 в поселке Верхняя </a:t>
                      </a:r>
                      <a:r>
                        <a:rPr lang="ru-RU" sz="1400" b="1" cap="none" spc="50" dirty="0" err="1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Беранда</a:t>
                      </a:r>
                      <a:r>
                        <a:rPr lang="ru-RU" sz="1400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Лазаревского внутригородского района города Сочи</a:t>
                      </a:r>
                      <a:endParaRPr lang="ru-RU" sz="1400" b="1" cap="none" spc="5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200 мест  в школе</a:t>
                      </a:r>
                    </a:p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40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мест в детском саду</a:t>
                      </a:r>
                      <a:endParaRPr lang="ru-RU" sz="1400" b="1" cap="none" spc="5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87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Строительство школы по поселке Совет-</a:t>
                      </a:r>
                      <a:r>
                        <a:rPr lang="ru-RU" sz="1400" b="1" cap="none" spc="50" dirty="0" err="1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Квадже</a:t>
                      </a:r>
                      <a:endParaRPr lang="ru-RU" sz="1400" b="1" cap="none" spc="50" dirty="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Лазаревского внутригородского  района города Сочи</a:t>
                      </a:r>
                      <a:endParaRPr lang="ru-RU" sz="1400" b="1" cap="none" spc="5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400 мест</a:t>
                      </a:r>
                      <a:endParaRPr lang="ru-RU" sz="1400" b="1" cap="none" spc="5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25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Строительство блока начальной школы на территории школы №100 в Адлерском внутригородском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районе города Сочи</a:t>
                      </a:r>
                      <a:endParaRPr lang="ru-RU" sz="1400" b="1" cap="none" spc="5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400 мест</a:t>
                      </a:r>
                      <a:endParaRPr lang="ru-RU" sz="1400" b="1" cap="none" spc="5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292870"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Проектно-изыскательские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работы для строительства блоков начальной школы на территориях:</a:t>
                      </a:r>
                    </a:p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Средней образовательной школы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№11</a:t>
                      </a:r>
                    </a:p>
                    <a:p>
                      <a:r>
                        <a:rPr lang="ru-RU" sz="1400" b="1" cap="none" spc="50" baseline="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Гимназии №15 им. Белоусова</a:t>
                      </a:r>
                    </a:p>
                    <a:p>
                      <a:r>
                        <a:rPr lang="ru-RU" sz="1400" b="1" cap="none" spc="50" baseline="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Средней образовательной школы №82</a:t>
                      </a:r>
                      <a:endParaRPr lang="ru-RU" sz="1400" b="1" cap="none" spc="5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1" cap="none" spc="50" dirty="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  <a:p>
                      <a:pPr algn="ctr"/>
                      <a:endParaRPr lang="ru-RU" sz="1400" b="1" cap="none" spc="50" dirty="0" smtClean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400 мест</a:t>
                      </a:r>
                    </a:p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400 мест</a:t>
                      </a:r>
                    </a:p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400 мест</a:t>
                      </a:r>
                      <a:endParaRPr lang="ru-RU" sz="1400" b="1" cap="none" spc="50" dirty="0">
                        <a:ln w="0"/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95536" y="188640"/>
            <a:ext cx="8280920" cy="64807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Муниципальная программа «Развитие отрасли «Образование» города Сочи» </a:t>
            </a:r>
          </a:p>
          <a:p>
            <a:pPr algn="ctr"/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997277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Мероприятия программы, направленные в соответствии с поручениями Президента РФ на ликвидацию очередности в дошкольных образовательных организациях и  второй смены в общеобразовательных учреждениях города:  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812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6632"/>
            <a:ext cx="842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Муниципальная программа «Дети Сочи»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5" y="596007"/>
            <a:ext cx="837627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Цели программы: Создание социальных, правовых, организационных предпосылок для развития духовно богатой личности с прочными нравственными устоями, активной гражданской позицией, основанных на культурно- исторических и духовных традициях России и Кубани</a:t>
            </a:r>
            <a:endParaRPr lang="ru-RU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2354396"/>
            <a:ext cx="83529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В проекте бюджета города Сочи на 2017 год на программу предусмотрено 26,8 млн. рублей по следующим направлениям: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62155203"/>
              </p:ext>
            </p:extLst>
          </p:nvPr>
        </p:nvGraphicFramePr>
        <p:xfrm>
          <a:off x="467544" y="2950622"/>
          <a:ext cx="8304264" cy="3646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93436036"/>
              </p:ext>
            </p:extLst>
          </p:nvPr>
        </p:nvGraphicFramePr>
        <p:xfrm>
          <a:off x="2849896" y="1399255"/>
          <a:ext cx="5970575" cy="79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7504" y="1473496"/>
            <a:ext cx="2837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chemeClr val="bg1">
                    <a:lumMod val="85000"/>
                  </a:schemeClr>
                </a:solidFill>
              </a:rPr>
              <a:t>Объем средств бюджета города, направляемых на реализацию программы ( в </a:t>
            </a:r>
            <a:r>
              <a:rPr lang="ru-RU" sz="1200" i="1" dirty="0" err="1">
                <a:solidFill>
                  <a:schemeClr val="bg1">
                    <a:lumMod val="85000"/>
                  </a:schemeClr>
                </a:solidFill>
              </a:rPr>
              <a:t>млн.руб</a:t>
            </a:r>
            <a:r>
              <a:rPr lang="ru-RU" sz="1200" i="1" dirty="0">
                <a:solidFill>
                  <a:schemeClr val="bg1">
                    <a:lumMod val="85000"/>
                  </a:schemeClr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53985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5856" y="404665"/>
            <a:ext cx="5517415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Целевые показатели муниципальной программы «Дети Сочи»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333863"/>
              </p:ext>
            </p:extLst>
          </p:nvPr>
        </p:nvGraphicFramePr>
        <p:xfrm>
          <a:off x="449540" y="1916833"/>
          <a:ext cx="8352930" cy="4464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5"/>
                <a:gridCol w="1224136"/>
                <a:gridCol w="1152129"/>
              </a:tblGrid>
              <a:tr h="7420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Показатель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Единица измерения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Значение показателей на 2017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7028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Доля обучающихся общеобразовательных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учреждений, принявших участие в социально- значимых акциях и мероприятиях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процент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45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5255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Доля обучающихся общеобразовательных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учреждений, вовлечённых в занятия туризмом, физической культурой и спортом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процент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91,5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5255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Доля обучающихся общеобразовательных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учреждений, охваченных летней занятостью, трудоустройством и оздоровлением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процент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32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5976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Доля обучающихся общеобразовательных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учреждений, принявших участие в краевых, всероссийских и международных конкурсах, фестивалях, олимпиадах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процент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34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5255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Доля детей- сирот и детей, оставшихся без попечения родителей и лиц из их числа, которым оказана адресная помощь 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процент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100 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73475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Доля дорожно-транспортных происшествий из-за нарушений Правил дорожного движения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детьми в возрасте до 16 лет в общем количестве ДТП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процент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2,1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1026" name="Picture 2" descr="http://rosadonna.ru/wp-content/uploads/2014/08/rebenok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40" y="134122"/>
            <a:ext cx="2611657" cy="16386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50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548" y="197143"/>
            <a:ext cx="8763111" cy="64807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Муниципальная программа «Развитие отрасли «Культура» города Сочи» 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300222" y="948807"/>
            <a:ext cx="5616624" cy="6883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Объем средств бюджета города, направляемых на реализацию программы: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887716265"/>
              </p:ext>
            </p:extLst>
          </p:nvPr>
        </p:nvGraphicFramePr>
        <p:xfrm>
          <a:off x="2994193" y="1637191"/>
          <a:ext cx="5922653" cy="927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1376607"/>
              </p:ext>
            </p:extLst>
          </p:nvPr>
        </p:nvGraphicFramePr>
        <p:xfrm>
          <a:off x="109689" y="3137604"/>
          <a:ext cx="4432188" cy="270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pic>
        <p:nvPicPr>
          <p:cNvPr id="1026" name="Picture 2" descr="http://v-chelny.ru/images/uploads/2016-03-11/god_kulturi_biblioteka1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48" y="948807"/>
            <a:ext cx="2515059" cy="190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885118" y="2665346"/>
            <a:ext cx="707074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Объем средств бюджета города, направляемых на реализацию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программы в 2017 году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16016" y="3137604"/>
            <a:ext cx="4239845" cy="2677656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chemeClr val="accent2">
                    <a:lumMod val="75000"/>
                  </a:schemeClr>
                </a:solidFill>
              </a:rPr>
              <a:t>397,1 </a:t>
            </a:r>
            <a:r>
              <a:rPr lang="ru-RU" sz="1200" b="1" u="sng" dirty="0">
                <a:solidFill>
                  <a:schemeClr val="accent2">
                    <a:lumMod val="75000"/>
                  </a:schemeClr>
                </a:solidFill>
              </a:rPr>
              <a:t>млн. руб.</a:t>
            </a:r>
          </a:p>
          <a:p>
            <a:pPr algn="ctr"/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Финансовое обеспечение выполнения муниципального задания и обеспечение деятельности:  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- 4 детские музыкальные школы;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- 3 детские художественные школы;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- 6 детских школ искусств;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- 9 домов культуры;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- 5 музеев;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- 3 централизованных библиотечных систем;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- 2 концертные организации;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-  Арт Медиа Центр «Родина»;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- прочие учреждения (творческо- методический центр, бухгалтерии, хозяйственное обслуживание)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- Управление культуры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434" y="5979741"/>
            <a:ext cx="4404130" cy="830997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chemeClr val="accent2">
                    <a:lumMod val="75000"/>
                  </a:schemeClr>
                </a:solidFill>
              </a:rPr>
              <a:t>18,9 млн. рублей</a:t>
            </a:r>
          </a:p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проведение городских культурно- массовых мероприятий, а также оформление и обустройство мест массового отдыха населения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16016" y="5979741"/>
            <a:ext cx="4239845" cy="830997"/>
          </a:xfrm>
          <a:prstGeom prst="rect">
            <a:avLst/>
          </a:prstGeom>
          <a:blipFill>
            <a:blip r:embed="rId11"/>
            <a:tile tx="0" ty="0" sx="100000" sy="100000" flip="none" algn="tl"/>
          </a:blip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u="sng" dirty="0" smtClean="0">
                <a:solidFill>
                  <a:schemeClr val="accent2">
                    <a:lumMod val="75000"/>
                  </a:schemeClr>
                </a:solidFill>
              </a:rPr>
              <a:t>19,2 млн. рублей</a:t>
            </a:r>
          </a:p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организация и проведение выставок, фестивалей, конкурсов, концертов учреждениями культуры</a:t>
            </a:r>
          </a:p>
          <a:p>
            <a:pPr algn="ctr"/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426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896" y="0"/>
            <a:ext cx="87129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Целевые показатели муниципальной программы </a:t>
            </a:r>
          </a:p>
          <a:p>
            <a:pPr algn="ctr"/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«Развитие отрасли «Культура»</a:t>
            </a:r>
            <a:endParaRPr lang="ru-RU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9778003"/>
              </p:ext>
            </p:extLst>
          </p:nvPr>
        </p:nvGraphicFramePr>
        <p:xfrm>
          <a:off x="273897" y="690776"/>
          <a:ext cx="8583150" cy="5975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8550"/>
                <a:gridCol w="1347767"/>
                <a:gridCol w="1276833"/>
              </a:tblGrid>
              <a:tr h="9503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Показатель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Единица измерения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Значение целевого показателя на 2017 год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7057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Количество обучающихся детских школ искусств (рост контингента) 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человек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5909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9048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Удельный</a:t>
                      </a:r>
                      <a:r>
                        <a:rPr lang="ru-RU" sz="13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вес учащихся школ искусств, участвующих в выставках, фестивалях и конкурсах, в общей численности обучающихся в детских школах искусств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процент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37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9048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Количество присуждённых учащимся детских школ искусств стипендий, премий, грантов различного уровня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единиц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24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9048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Доля педагогических работников организаций дополнительного</a:t>
                      </a:r>
                      <a:r>
                        <a:rPr lang="ru-RU" sz="13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образования, имеющих первую и высшую квалификационные категории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процент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60,8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00733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Число клубных</a:t>
                      </a:r>
                      <a:r>
                        <a:rPr lang="ru-RU" sz="13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формирований культурно – досуговых учреждений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единиц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595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70574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Число частников клубных формирований учреждений культурно- досугового типа 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человек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14302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9048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Доля общедоступных библиотек, подключённых к сети Интернет, в общем количестве библиотек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процент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67,1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9048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Формирование, учет, изучение, обеспечение сохранности и безопасности музейных предметов, музейных коллекций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единиц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1916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52522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Посещаемость</a:t>
                      </a:r>
                      <a:r>
                        <a:rPr lang="ru-RU" sz="13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муниципальных музейных учреждений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человек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236400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70574">
                <a:tc>
                  <a:txBody>
                    <a:bodyPr/>
                    <a:lstStyle/>
                    <a:p>
                      <a:r>
                        <a:rPr lang="ru-RU" sz="13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Количество выставок и выставочных проектов, осуществляемых музеями 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единиц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89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490489"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Обеспеченность оформлением мест массового отдыха при проведении культурно-массовых мероприятий</a:t>
                      </a:r>
                      <a:endParaRPr lang="ru-RU" sz="13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процент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300" b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73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56543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ДОХОДОВ</a:t>
            </a:r>
            <a:endParaRPr lang="ru-RU" b="1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82" y="714356"/>
            <a:ext cx="2786082" cy="5000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Налоговые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доходы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24989" y="2000240"/>
            <a:ext cx="2786082" cy="32861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- Налог на прибыль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- Налог на доходы физических лиц</a:t>
            </a: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Налог на имущество физических лиц     </a:t>
            </a: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Земельный налог</a:t>
            </a: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Единый сельскохозяйственный налог</a:t>
            </a: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Единый налог на вмененный доход</a:t>
            </a: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- Прочие налоги и сборы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15074" y="714356"/>
            <a:ext cx="2714644" cy="5000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Безвозмездные перечисления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43636" y="1571612"/>
            <a:ext cx="2786082" cy="135732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Поступления от других бюджетов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(федерального и регионального уровней)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714356"/>
            <a:ext cx="2571768" cy="50006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Неналоговые            доходы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62223" y="2000240"/>
            <a:ext cx="2571768" cy="3286148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Арендная плата за землю</a:t>
            </a: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Аренда имущества</a:t>
            </a: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Штрафные санкции</a:t>
            </a: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Плата за негативное воздействие на окружающую среду</a:t>
            </a:r>
          </a:p>
          <a:p>
            <a:pPr algn="ctr">
              <a:buFontTx/>
              <a:buChar char="-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Прочие неналоговые доходы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215074" y="3143248"/>
            <a:ext cx="2643206" cy="64294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Межбюджетные трансферты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215074" y="3929066"/>
            <a:ext cx="2643206" cy="857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Дотации – предоставляются без определения конкретной цели их использования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215074" y="4857760"/>
            <a:ext cx="2643206" cy="85725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accent2">
                    <a:lumMod val="50000"/>
                  </a:schemeClr>
                </a:solidFill>
              </a:rPr>
              <a:t>Субвенции – предоставляются на финансирование полномочий края или федерации</a:t>
            </a:r>
            <a:endParaRPr lang="ru-RU" sz="13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15074" y="5786454"/>
            <a:ext cx="2643206" cy="95491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Субсидии – предоставляются при условии долевого </a:t>
            </a:r>
            <a:r>
              <a:rPr lang="ru-RU" sz="1400" dirty="0" err="1" smtClean="0">
                <a:solidFill>
                  <a:schemeClr val="accent2">
                    <a:lumMod val="50000"/>
                  </a:schemeClr>
                </a:solidFill>
              </a:rPr>
              <a:t>софинансирования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 из других бюджетов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1252128" y="1363345"/>
            <a:ext cx="504056" cy="431591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4296079" y="1351251"/>
            <a:ext cx="504056" cy="443685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7286644" y="1214422"/>
            <a:ext cx="504056" cy="360040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29" name="Стрелка вниз 28"/>
          <p:cNvSpPr/>
          <p:nvPr/>
        </p:nvSpPr>
        <p:spPr>
          <a:xfrm>
            <a:off x="7429520" y="2928934"/>
            <a:ext cx="361180" cy="21716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accent2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7337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2125" y="846353"/>
            <a:ext cx="588236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003366"/>
                </a:solidFill>
              </a:rPr>
              <a:t>Цели программы: Совершенствование социально- экономических и организационных условий для успешной самореализации молодёжи, направленной на раскрытие её потенциала для дальнейшего развития города Сочи, а также содействие успешной интеграции молодёжи в общество и повышению её роли в общественной жизни города- курорта Сочи</a:t>
            </a:r>
            <a:endParaRPr lang="ru-RU" sz="1000" dirty="0">
              <a:solidFill>
                <a:srgbClr val="003366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585910"/>
              </p:ext>
            </p:extLst>
          </p:nvPr>
        </p:nvGraphicFramePr>
        <p:xfrm>
          <a:off x="4283968" y="3523783"/>
          <a:ext cx="4608512" cy="30999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6"/>
                <a:gridCol w="720080"/>
                <a:gridCol w="864096"/>
              </a:tblGrid>
              <a:tr h="63109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Целевые показатели</a:t>
                      </a:r>
                      <a:r>
                        <a:rPr lang="ru-RU" sz="1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муниципальной программы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Единица измерения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Значение целевого показателя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920811">
                <a:tc>
                  <a:txBody>
                    <a:bodyPr/>
                    <a:lstStyle/>
                    <a:p>
                      <a:pPr algn="l"/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Доля молодых людей, участвующих  в мероприятиях направленных на гражданское и патриотическое воспитание, духовно-  нравственное развитие детей и молодёжи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17,7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585970">
                <a:tc>
                  <a:txBody>
                    <a:bodyPr/>
                    <a:lstStyle/>
                    <a:p>
                      <a:pPr algn="l"/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Доля молодых людей, участвующих в мероприятиях направленных на формирование здорового образа жизни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13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58597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Доля молодежи,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участвующей в мероприятиях, направленных на содействие решению социально экономических проблем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3,3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pic>
        <p:nvPicPr>
          <p:cNvPr id="1032" name="Picture 8" descr="http://go2.imgsmail.ru/imgpreview?key=2359859b979e84e0&amp;mb=imgdb_preview_15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" y="786125"/>
            <a:ext cx="2999493" cy="9251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32347" y="100229"/>
            <a:ext cx="8878761" cy="575097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Муниципальная программа «Молодежь города Сочи»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2347" y="1750461"/>
            <a:ext cx="3095981" cy="82233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Объем средств бюджета города, направляемых на реализацию программы (в </a:t>
            </a:r>
            <a:r>
              <a:rPr lang="ru-RU" sz="1400" dirty="0" err="1" smtClean="0">
                <a:solidFill>
                  <a:schemeClr val="bg1">
                    <a:lumMod val="95000"/>
                  </a:schemeClr>
                </a:solidFill>
              </a:rPr>
              <a:t>млн.руб</a:t>
            </a:r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.):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4102205743"/>
              </p:ext>
            </p:extLst>
          </p:nvPr>
        </p:nvGraphicFramePr>
        <p:xfrm>
          <a:off x="3038019" y="1822075"/>
          <a:ext cx="5970575" cy="798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95536" y="2844225"/>
            <a:ext cx="36482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Направления расходов программы, </a:t>
            </a:r>
          </a:p>
          <a:p>
            <a:pPr algn="ctr"/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у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чтенных в бюджете на 2017 год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055568"/>
              </p:ext>
            </p:extLst>
          </p:nvPr>
        </p:nvGraphicFramePr>
        <p:xfrm>
          <a:off x="251519" y="3573463"/>
          <a:ext cx="3792315" cy="29023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703"/>
                <a:gridCol w="864612"/>
              </a:tblGrid>
              <a:tr h="4301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Наименование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9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Сумма (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млн.р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.)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9"/>
                      <a:stretch>
                        <a:fillRect/>
                      </a:stretch>
                    </a:blipFill>
                  </a:tcPr>
                </a:tc>
              </a:tr>
              <a:tr h="4301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Обеспечение деятельности двух муниципальных учреждений: Центр развития молодёжи и Центр военно- патриотической и допризывной подготовки молодёжи </a:t>
                      </a:r>
                    </a:p>
                    <a:p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9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16,2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9"/>
                      <a:stretch>
                        <a:fillRect/>
                      </a:stretch>
                    </a:blipFill>
                  </a:tcPr>
                </a:tc>
              </a:tr>
              <a:tr h="4301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Организация временного трудоустройства несовершеннолетних граждан в возрасте от 14 до 18 лет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9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2,0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9"/>
                      <a:stretch>
                        <a:fillRect/>
                      </a:stretch>
                    </a:blipFill>
                  </a:tcPr>
                </a:tc>
              </a:tr>
              <a:tr h="4301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Создание условий для физического и гуманистического развития молодежи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9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2,7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9"/>
                      <a:stretch>
                        <a:fillRect/>
                      </a:stretch>
                    </a:blipFill>
                  </a:tcPr>
                </a:tc>
              </a:tr>
              <a:tr h="4301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Обеспечение деятельности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управления молодежной политики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9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10,0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9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283968" y="2791326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Целевые показатели муниципальной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программы на 2017 год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5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548" y="162056"/>
            <a:ext cx="8763111" cy="68315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Муниципальная программа «Развитие отрасли «Физическая культура и спорт» </a:t>
            </a:r>
          </a:p>
          <a:p>
            <a:pPr algn="ctr"/>
            <a:r>
              <a:rPr lang="ru-RU" dirty="0" smtClean="0"/>
              <a:t>города Сочи» </a:t>
            </a:r>
          </a:p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64524" y="1647486"/>
            <a:ext cx="5616624" cy="39196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Объем средств бюджета города, направляемых на реализацию программы: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801543909"/>
              </p:ext>
            </p:extLst>
          </p:nvPr>
        </p:nvGraphicFramePr>
        <p:xfrm>
          <a:off x="3011953" y="2185189"/>
          <a:ext cx="5901840" cy="982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336350" y="3119944"/>
            <a:ext cx="88424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2">
                    <a:lumMod val="50000"/>
                  </a:schemeClr>
                </a:solidFill>
              </a:rPr>
              <a:t>Объем средств бюджета города, направляемых на реализацию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программы в 2017 году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3102835359"/>
              </p:ext>
            </p:extLst>
          </p:nvPr>
        </p:nvGraphicFramePr>
        <p:xfrm>
          <a:off x="174548" y="3563363"/>
          <a:ext cx="4377181" cy="3132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492188"/>
              </p:ext>
            </p:extLst>
          </p:nvPr>
        </p:nvGraphicFramePr>
        <p:xfrm>
          <a:off x="4757580" y="3573463"/>
          <a:ext cx="4180079" cy="313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5762"/>
                <a:gridCol w="1124317"/>
              </a:tblGrid>
              <a:tr h="856115"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Финансовое обеспечение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выполнения муниципального задания учреждения спортивной направленности</a:t>
                      </a:r>
                      <a:endParaRPr lang="ru-RU" sz="1400" b="1" cap="none" spc="50" dirty="0">
                        <a:ln w="0"/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284,8</a:t>
                      </a:r>
                    </a:p>
                    <a:p>
                      <a:pPr algn="ctr"/>
                      <a:r>
                        <a:rPr lang="ru-RU" sz="1400" b="1" cap="none" spc="50" baseline="0" dirty="0" err="1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.</a:t>
                      </a:r>
                      <a:endParaRPr lang="ru-RU" sz="1400" b="1" cap="none" spc="50" dirty="0">
                        <a:ln w="0"/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716403"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Строительство комплексных спортивно-игровых площадок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на территории школ №77 и №92</a:t>
                      </a:r>
                      <a:endParaRPr lang="ru-RU" sz="1400" b="1" cap="none" spc="50" dirty="0">
                        <a:ln w="0"/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5,2 </a:t>
                      </a:r>
                      <a:r>
                        <a:rPr lang="ru-RU" sz="1400" b="1" cap="none" spc="50" dirty="0" err="1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</a:t>
                      </a:r>
                      <a:r>
                        <a:rPr lang="ru-RU" sz="1400" b="1" cap="none" spc="5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.</a:t>
                      </a:r>
                      <a:endParaRPr lang="ru-RU" sz="1400" b="1" cap="none" spc="50" dirty="0">
                        <a:ln w="0"/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716403"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Строительство малобюджетно спортивного комплекса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по адресу ул. Донская, 58</a:t>
                      </a:r>
                      <a:endParaRPr lang="ru-RU" sz="1400" b="1" cap="none" spc="50" dirty="0">
                        <a:ln w="0"/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3,1 </a:t>
                      </a:r>
                      <a:r>
                        <a:rPr lang="ru-RU" sz="1400" b="1" cap="none" spc="50" dirty="0" err="1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</a:t>
                      </a:r>
                      <a:r>
                        <a:rPr lang="ru-RU" sz="1400" b="1" cap="none" spc="5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.</a:t>
                      </a:r>
                      <a:endParaRPr lang="ru-RU" sz="1400" b="1" cap="none" spc="50" dirty="0">
                        <a:ln w="0"/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716403"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Участие и проведение физкультурных, спортивных и оздоровительных мероприятий </a:t>
                      </a:r>
                      <a:endParaRPr lang="ru-RU" sz="1400" b="1" cap="none" spc="50" dirty="0">
                        <a:ln w="0"/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10,4</a:t>
                      </a:r>
                    </a:p>
                    <a:p>
                      <a:pPr algn="ctr"/>
                      <a:r>
                        <a:rPr lang="ru-RU" sz="1400" b="1" cap="none" spc="50" baseline="0" dirty="0" err="1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млн.руб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bg1">
                              <a:lumMod val="9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.</a:t>
                      </a:r>
                      <a:endParaRPr lang="ru-RU" sz="1400" b="1" cap="none" spc="50" dirty="0">
                        <a:ln w="0"/>
                        <a:solidFill>
                          <a:schemeClr val="bg1">
                            <a:lumMod val="9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2052" name="Picture 4" descr="https://im1-tub-ru.yandex.net/i?id=27d7f1048312b9875a0631fd7e1ffcb0&amp;n=33&amp;h=215&amp;w=28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68" y="977178"/>
            <a:ext cx="2309220" cy="1873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8087" y="854318"/>
            <a:ext cx="59495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Цель - создание </a:t>
            </a:r>
            <a:r>
              <a:rPr lang="ru-RU" sz="12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условий, обеспечивающих возможность гражданам систематически заниматься физической культурой и спортом, путем развития инфраструктуры спорта, популяризации массового спорта</a:t>
            </a:r>
          </a:p>
        </p:txBody>
      </p:sp>
    </p:spTree>
    <p:extLst>
      <p:ext uri="{BB962C8B-B14F-4D97-AF65-F5344CB8AC3E}">
        <p14:creationId xmlns:p14="http://schemas.microsoft.com/office/powerpoint/2010/main" val="13692077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im1-tub-ru.yandex.net/i?id=27d7f1048312b9875a0631fd7e1ffcb0&amp;n=33&amp;h=215&amp;w=2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3033"/>
            <a:ext cx="1444115" cy="1228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000498"/>
              </p:ext>
            </p:extLst>
          </p:nvPr>
        </p:nvGraphicFramePr>
        <p:xfrm>
          <a:off x="467544" y="1628800"/>
          <a:ext cx="8280920" cy="5084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/>
                <a:gridCol w="1008112"/>
                <a:gridCol w="1296144"/>
              </a:tblGrid>
              <a:tr h="908908"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Наименование</a:t>
                      </a:r>
                      <a:r>
                        <a:rPr lang="ru-RU" sz="135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целевого показателя</a:t>
                      </a:r>
                      <a:endParaRPr lang="ru-RU" sz="135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Единица измерения</a:t>
                      </a:r>
                      <a:endParaRPr lang="ru-RU" sz="135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Значение</a:t>
                      </a:r>
                      <a:r>
                        <a:rPr lang="ru-RU" sz="13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показателей на 2017 год</a:t>
                      </a:r>
                      <a:endParaRPr lang="ru-RU" sz="135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44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Доля граждан муниципального образования город-курорт Сочи, систематически занимающихся физической культурой и спортом, в общей численности населения муниципального образования Город-курорт Сочи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5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%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5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43,5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Доля учащихся и студентов, систематически занимающихся физической культурой и спортом, в общей численности учащихся и студентов 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5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%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5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79,0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63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Численность лиц, систематически занимающихся физической культурой и спортом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тыс.чел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205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Доля граждан муниципального образования город-курорт Сочи, занимающихся физической культурой и спортом по месту работы, в общей численности населения, занятого в экономике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%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33,9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Доля детей и подростков в возрасте 6-15 лет, систематически занимающихся в спортивных школах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%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37,0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Доля граждан выполнивших нормативы Всероссийского физкультурно-спортивного комплекса «Готов к труду и обороне» (ГТО), в общей численности населения, принявшего участие в выполнении нормативов Всероссийского физкультурно-спортивного комплекса «Готов к труду и обороне» (ГТО) 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5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%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5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35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55,0</a:t>
                      </a:r>
                      <a:endParaRPr lang="ru-RU" sz="135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67744" y="339290"/>
            <a:ext cx="6480720" cy="10156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Целевые показатели муниципальной программы </a:t>
            </a:r>
          </a:p>
          <a:p>
            <a:pPr algn="ctr"/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«Развитие отрасли «Физическая культура и спорт» города Сочи</a:t>
            </a:r>
            <a:endParaRPr lang="ru-RU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057939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im1-tub-ru.yandex.net/i?id=27d7f1048312b9875a0631fd7e1ffcb0&amp;n=33&amp;h=215&amp;w=28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3032"/>
            <a:ext cx="1728192" cy="1467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679697"/>
              </p:ext>
            </p:extLst>
          </p:nvPr>
        </p:nvGraphicFramePr>
        <p:xfrm>
          <a:off x="467544" y="2132856"/>
          <a:ext cx="8280920" cy="4048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6664"/>
                <a:gridCol w="1008112"/>
                <a:gridCol w="1296144"/>
              </a:tblGrid>
              <a:tr h="908908"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Наименование</a:t>
                      </a:r>
                      <a:r>
                        <a:rPr lang="ru-RU" sz="135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целевого показателя</a:t>
                      </a:r>
                      <a:endParaRPr lang="ru-RU" sz="135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Единица измерения</a:t>
                      </a:r>
                      <a:endParaRPr lang="ru-RU" sz="1350" b="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5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Значение</a:t>
                      </a:r>
                      <a:r>
                        <a:rPr lang="ru-RU" sz="135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показателей на 2017 год</a:t>
                      </a:r>
                      <a:endParaRPr lang="ru-RU" sz="135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44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Доля спортсменов, включенных в списки кандидатов в спортивные сборные команды Краснодарского края в общем</a:t>
                      </a:r>
                      <a:r>
                        <a:rPr lang="ru-RU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количестве спортсменов, занимающихся в организациях, осуществляющих спортивную подготовку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%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0,4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Доля спортсменов, подготовленных для сборных команд</a:t>
                      </a:r>
                      <a:r>
                        <a:rPr lang="ru-RU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города Сочи в общем количестве спортсменов в учреждении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%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7,9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65636">
                <a:tc>
                  <a:txBody>
                    <a:bodyPr/>
                    <a:lstStyle/>
                    <a:p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Уровень обеспеченности населения спортивными сооружениями исходя из единовременной пропускной способности объектов спорта</a:t>
                      </a:r>
                    </a:p>
                    <a:p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%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32,9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15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Удовлетворенность качеством предоставления</a:t>
                      </a:r>
                      <a:r>
                        <a:rPr lang="ru-RU" sz="1400" b="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 муниципальных услуг учреждениями, подведомственными департаменту  физической культуры и спорта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%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</a:rPr>
                        <a:t>96</a:t>
                      </a:r>
                      <a:endParaRPr lang="ru-RU" sz="14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5220" y="393337"/>
            <a:ext cx="6480720" cy="101566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Целевые показатели муниципальной программы </a:t>
            </a:r>
          </a:p>
          <a:p>
            <a:pPr algn="ctr"/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«Развитие отрасли «Физическая культура и спорт» города Сочи </a:t>
            </a:r>
            <a:r>
              <a:rPr lang="ru-RU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(продолжение)</a:t>
            </a:r>
            <a:endParaRPr lang="ru-RU" sz="1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77383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6514" y="206398"/>
            <a:ext cx="6614549" cy="707886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Муниципальная программа </a:t>
            </a: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«Развитие здравоохранения города - курорта Сочи»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72824" y="962265"/>
            <a:ext cx="6588240" cy="8925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dirty="0" smtClean="0">
                <a:solidFill>
                  <a:schemeClr val="bg1">
                    <a:lumMod val="95000"/>
                  </a:schemeClr>
                </a:solidFill>
              </a:rPr>
              <a:t>Цели программы: Обеспечение доступности медицинской помощи и повышение эффективности медицинских услуг, объёмы, виды и качество которых должны соответствовать уровню заболеваемости и потребностям населения, передовым достижениям медицинской науки</a:t>
            </a:r>
            <a:endParaRPr lang="ru-RU" sz="13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4149080"/>
            <a:ext cx="8424936" cy="246221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Организация медицинской помощи муниципальными бюджетными учреждениями здравоохранения  – 278,9 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млн.рублей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Бесплатное изготовление и ремонт зубных протезов отдельным категориям граждан – 12,8 млн. рублей;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Усиленное питание доноров крови – 0,4 млн. рублей;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Социальная поддержка отдельных групп населения в обеспечении лекарственными средствами и изделиями медицинского назначения – 134,6 млн. рублей;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Обеспечение деятельности управления здравоохранения администрации города Сочи – 6,4 млн. рублей;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Повышение квалификации работников здравоохранения города Сочи – 0,3 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млн.рублей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38" name="Picture 14" descr="http://cdn3.iconfinder.com/data/icons/medicalicons/PNG_512x512/medical_pills_p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71" y="211661"/>
            <a:ext cx="1935216" cy="157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449967675"/>
              </p:ext>
            </p:extLst>
          </p:nvPr>
        </p:nvGraphicFramePr>
        <p:xfrm>
          <a:off x="356664" y="2557150"/>
          <a:ext cx="8391799" cy="811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23528" y="1937345"/>
            <a:ext cx="8337535" cy="42586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Объем средств бюджета города, направляемых на реализацию программы: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23528" y="3672874"/>
            <a:ext cx="8424936" cy="30777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Объем средств бюджета города, направляемых на реализацию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программы в 2017 году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9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7" y="332656"/>
            <a:ext cx="8496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Основные целевые показатели муниципальной программы </a:t>
            </a:r>
          </a:p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</a:rPr>
              <a:t>«Развитие здравоохранения города- курорта Сочи»</a:t>
            </a:r>
            <a:endParaRPr lang="ru-RU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537863"/>
              </p:ext>
            </p:extLst>
          </p:nvPr>
        </p:nvGraphicFramePr>
        <p:xfrm>
          <a:off x="395536" y="1124744"/>
          <a:ext cx="8496944" cy="55422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917513"/>
                <a:gridCol w="1289715"/>
                <a:gridCol w="1289716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Показатель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Единица измерения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Значение показателя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Смертность от всех причин ( на 1000 населения)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человек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11,2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Младенческая смертность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( случаев на 1000 родившихся живыми)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человек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5,9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Обеспеченность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врачами ( на 10 тысяч населения)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человек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27,8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Охват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профилактическим и медицинскими осмотрами детей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процент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Количество </a:t>
                      </a:r>
                      <a:r>
                        <a:rPr lang="ru-RU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фельдшерско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–акушерских пунктов системами видеонаблюдения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объект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Доля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больных  с выявленными злокачественными новообразованиями на </a:t>
                      </a:r>
                      <a:r>
                        <a:rPr lang="en-US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 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и</a:t>
                      </a:r>
                      <a:r>
                        <a:rPr lang="en-US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II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стадиях заболевания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процент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56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Охват населения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профилактическими осмотрами на туберкулез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процент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80,5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Численность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лиц, получающих денежную компенсацию на усиленное питание доноров, безвозмездно сдавших кровь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человек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800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Численность лиц,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получающих услуги по бесплатному зубопротезированию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человек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885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Охват диспансеризацией детей-сирот и детей, находящихся в трудной жизненной ситуации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процент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98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Удовлетворение потребности льготных категорий граждан на лекарственные препараты и медицинскую продукцию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процент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99,92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98304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2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6533"/>
            <a:ext cx="9144000" cy="107394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Муниципальная программа </a:t>
            </a:r>
          </a:p>
          <a:p>
            <a:pPr algn="ctr"/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«Доступная среда»</a:t>
            </a:r>
            <a:endParaRPr lang="ru-RU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196752"/>
            <a:ext cx="871296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Цель программы: обеспечение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доступности приоритетных объектов и услуг в приоритетных сферах жизнедеятельности инвалидов и других маломобильных групп населения в городе Сочи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9236" y="1836243"/>
            <a:ext cx="8337535" cy="425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Объем средств бюджета города, направляемых на реализацию программы: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919364732"/>
              </p:ext>
            </p:extLst>
          </p:nvPr>
        </p:nvGraphicFramePr>
        <p:xfrm>
          <a:off x="439236" y="2583831"/>
          <a:ext cx="8391799" cy="811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8086" y="3573463"/>
            <a:ext cx="40752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Расходы муниципальной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программы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предусмотрены на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оснащение муниципальных образовательных учреждений специальным, в том числе учебным, реабилитационным оборудованием 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581479"/>
              </p:ext>
            </p:extLst>
          </p:nvPr>
        </p:nvGraphicFramePr>
        <p:xfrm>
          <a:off x="4281961" y="4509120"/>
          <a:ext cx="4636820" cy="2118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6345"/>
                <a:gridCol w="15404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Наименование</a:t>
                      </a:r>
                      <a:r>
                        <a:rPr lang="ru-RU" sz="1100" baseline="0" dirty="0" smtClean="0"/>
                        <a:t> показателя</a:t>
                      </a:r>
                      <a:endParaRPr lang="ru-RU" sz="11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Целевое значение на 2017 год</a:t>
                      </a:r>
                      <a:endParaRPr lang="ru-RU" sz="1100" dirty="0"/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Доля общеобразовательных учреждений, в которых создана </a:t>
                      </a:r>
                      <a:r>
                        <a:rPr lang="ru-RU" sz="11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безбарьерная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среда для инклюзивного образования  детей- инвалидов в общем кол-ве учреждений образования (в%)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10,5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Доля лиц с ограниченными возможностями здоровья и инвалидов, систематически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занимающихся физической культурой и спортом, в общей численности этой категории населения в городе Сочи (в %)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10,5</a:t>
                      </a:r>
                      <a:endParaRPr lang="ru-RU" sz="110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92159" y="3853058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Целевые показатели программы: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9236" y="5176677"/>
            <a:ext cx="3412684" cy="1579964"/>
          </a:xfrm>
          <a:prstGeom prst="rect">
            <a:avLst/>
          </a:prstGeom>
          <a:blipFill>
            <a:blip r:embed="rId9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629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962" y="260648"/>
            <a:ext cx="7344525" cy="9644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Муниципальная программа города Сочи « Меры по профилактике наркомании, вредных зависимостей и пропаганде здорового образа жизни в городе Сочи»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1004" y="4402168"/>
            <a:ext cx="2992487" cy="126867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0,26 млн. рублей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разработка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</a:rPr>
              <a:t>и размещение широкоформатной рекламы, изготовление и тиражирование типографской социальной рекламы, организацию и проведение широкомасштабных молодежных акций, проведение семинаров по обучению кураторов из числа педагогов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7704" y="5949280"/>
            <a:ext cx="3096343" cy="5849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0,4 млн. рублей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</a:rPr>
              <a:t>проведение спортивной акции для подростков и молодежи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083" y="3472836"/>
            <a:ext cx="2952327" cy="65089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0,3 млн. рублей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</a:rPr>
              <a:t>-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укрепление </a:t>
            </a:r>
            <a:r>
              <a:rPr lang="ru-RU" sz="1050" dirty="0">
                <a:solidFill>
                  <a:schemeClr val="accent1">
                    <a:lumMod val="50000"/>
                  </a:schemeClr>
                </a:solidFill>
              </a:rPr>
              <a:t>материально-технической базы кабинетов по профилактике наркомании в образовательных </a:t>
            </a:r>
            <a:r>
              <a:rPr lang="ru-RU" sz="1050" dirty="0" smtClean="0">
                <a:solidFill>
                  <a:schemeClr val="accent1">
                    <a:lumMod val="50000"/>
                  </a:schemeClr>
                </a:solidFill>
              </a:rPr>
              <a:t>учреждениях</a:t>
            </a:r>
            <a:endParaRPr lang="ru-RU" sz="105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068"/>
            <a:ext cx="1619962" cy="1574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1619962" y="1337766"/>
            <a:ext cx="7344525" cy="425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Объем средств бюджета города, направляемых на реализацию программы: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331454844"/>
              </p:ext>
            </p:extLst>
          </p:nvPr>
        </p:nvGraphicFramePr>
        <p:xfrm>
          <a:off x="572689" y="1904162"/>
          <a:ext cx="8391799" cy="811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2089" y="2918985"/>
            <a:ext cx="30243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</a:rPr>
              <a:t>Основные мероприятия на 2017 год:</a:t>
            </a:r>
            <a:endParaRPr lang="ru-RU" sz="1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94519" y="2905321"/>
            <a:ext cx="516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Целевые показатели программы на 2017 год: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607864"/>
              </p:ext>
            </p:extLst>
          </p:nvPr>
        </p:nvGraphicFramePr>
        <p:xfrm>
          <a:off x="3794519" y="3344863"/>
          <a:ext cx="5136232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496"/>
                <a:gridCol w="910063"/>
                <a:gridCol w="99067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Наименование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Ед.изм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Целевое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значение 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Доля несовершеннолетних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и молодежи, принимающих участие в социально-значимых акциях по профилактики вредных зависимостей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10,2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Количество лиц впервые с установленным диагнозом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«Употребление наркотиков с вредными последствиями»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Человек на 100 </a:t>
                      </a:r>
                      <a:r>
                        <a:rPr lang="ru-RU" sz="10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тыс.насел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10,33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Количество лиц впервые с установленным диагнозом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«Наркомания»</a:t>
                      </a: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l"/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Человек на 100 </a:t>
                      </a:r>
                      <a:r>
                        <a:rPr lang="ru-RU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тыс.насел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 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3,6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Количество лиц зарегистрированных в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учреждениях здравоохранения города  с 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диагнозом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«Наркомания» и «Потребление наркотиков с вредными зависимостями</a:t>
                      </a: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Человек на 100 </a:t>
                      </a:r>
                      <a:r>
                        <a:rPr lang="ru-RU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тыс.насел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. 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393,5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181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16632"/>
            <a:ext cx="648072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Муниципальная программа города Сочи </a:t>
            </a:r>
          </a:p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</a:t>
            </a:r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Социальная поддержка 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граждан»</a:t>
            </a:r>
            <a:endParaRPr lang="ru-RU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088232" cy="1500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339752" y="1081160"/>
            <a:ext cx="6480721" cy="57906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Объем средств бюджета города, 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направляемых на реализацию программы (в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</a:rPr>
              <a:t>млн.рублях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):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348847640"/>
              </p:ext>
            </p:extLst>
          </p:nvPr>
        </p:nvGraphicFramePr>
        <p:xfrm>
          <a:off x="304663" y="1884554"/>
          <a:ext cx="8515809" cy="827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195736" y="2752211"/>
            <a:ext cx="5169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Основные направления  программы на 2017 год: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470806"/>
              </p:ext>
            </p:extLst>
          </p:nvPr>
        </p:nvGraphicFramePr>
        <p:xfrm>
          <a:off x="304663" y="3284984"/>
          <a:ext cx="8514303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6122"/>
                <a:gridCol w="16881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Наименование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Сумма (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млн.рублей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Поддержка социально-ориентированных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некоммерческих организаций, зарегистрированных на  территории города Сочи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Дополнительная социальная поддержка 15284 человек, относящихся к отдельным категориям граждан, проживающих на территории города Сочи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48,0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Предоставление ежемесячной денежной выплаты  260 гражданам, награжденными знаками отличия «За вклад в развитие города Сочи» и «За безупречную службу городу Сочи»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15,6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Материальное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обеспечение лиц, замещавших муниципальные должности и должности муниципальной службы – 275 человек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38,5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Предоставление ежемесячной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денежной выплаты 15-ти лицам, которым присвоено звание «Почетный гражданин города Сочи»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91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16632"/>
            <a:ext cx="6480720" cy="83099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Муниципальная программа города Сочи </a:t>
            </a:r>
          </a:p>
          <a:p>
            <a:pPr algn="ctr"/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</a:t>
            </a:r>
            <a:r>
              <a:rPr lang="ru-RU" sz="2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Социальная поддержка </a:t>
            </a:r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граждан»</a:t>
            </a:r>
            <a:endParaRPr lang="ru-RU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2088232" cy="1500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483768" y="1261337"/>
            <a:ext cx="62646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Основные направления  программы на 2017 год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(продолжение):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5106812"/>
              </p:ext>
            </p:extLst>
          </p:nvPr>
        </p:nvGraphicFramePr>
        <p:xfrm>
          <a:off x="306169" y="2060848"/>
          <a:ext cx="8514303" cy="449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26122"/>
                <a:gridCol w="168818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Наименование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Сумма (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млн.рублей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Социальные выплаты 32-м семьям для оплаты первоначального взноса или части %-ой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ставки по кредитам на ремонт (реконструкцию) фасадов , кровли и строений, расположенных в зоне особого международного гостеприимства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1,1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Выплаты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ежемесячного вознаграждения приемным родителям за воспитание приемных детей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16,9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Ежемесячные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денежные выплаты на содержание детей-сирот и детей, оставшихся без попечения родителей, находящихся под опекой или переданных на воспитание в приемные семьи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58,8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Выплаты ежемесячного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вознаграждения патронатным воспитателям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Обеспечение бесплатного проезда на городском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и пригородном транспорте детей-сирот и детей, оставшихся без попечения родителей, находящихся под опекой или на воспитании в приемных семьях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1,8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Организация и осуществление деятельности по опеке и попечительству в отношении несовершеннолетних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19,1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Организация оздоровления и отдыха детей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0,5н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87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1352195"/>
              </p:ext>
            </p:extLst>
          </p:nvPr>
        </p:nvGraphicFramePr>
        <p:xfrm>
          <a:off x="261256" y="1055916"/>
          <a:ext cx="8583096" cy="5172943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{912C8C85-51F0-491E-9774-3900AFEF0FD7}</a:tableStyleId>
              </a:tblPr>
              <a:tblGrid>
                <a:gridCol w="2927897"/>
                <a:gridCol w="928356"/>
                <a:gridCol w="928356"/>
                <a:gridCol w="928356"/>
                <a:gridCol w="942004"/>
                <a:gridCol w="912489"/>
                <a:gridCol w="1015638"/>
              </a:tblGrid>
              <a:tr h="505445"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Наименование показателей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Единица</a:t>
                      </a:r>
                      <a:r>
                        <a:rPr lang="ru-RU" sz="10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 измерения</a:t>
                      </a:r>
                      <a:endParaRPr lang="ru-RU" sz="10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2015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2016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2017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2018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2019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7071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+mn-ea"/>
                          <a:cs typeface="+mn-cs"/>
                        </a:rPr>
                        <a:t>отчет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оценка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прогноз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512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Объем розничной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 торговли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млн.руб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156 098,9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167 526,9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179 878,8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193 972,5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209 795,6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1241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В % к прошлому году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92,9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100,3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101,2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102,7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103,5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40464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Объем услуг транспорта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млн.руб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.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10 927,0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13 343,6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14 370,2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15 481,4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16 541,0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231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В % к прошлому году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117,6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122,1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107,7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107,8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106,8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2313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Оборот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 общественного питания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млн.руб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16 817,8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18 179,5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19 470,4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20 833,3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22 425,0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2933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В % к прошлому году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98,7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102,6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102,0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102,1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103,5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45863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Доходы предприятий курортно-туристического комплекса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млн.руб</a:t>
                      </a: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.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37 122,3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38 838,2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40 751,2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42 769,0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45 201,0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2933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В % к прошлому году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108,5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100,7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101,9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102,5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103,4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45863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Прибыль прибыльных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 предприятий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млн. руб.</a:t>
                      </a: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14 889,4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23 886,1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18 369,7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20 015,2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21 658,4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29333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В % к прошлому году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119,2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160,4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76,9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109,0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108,2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38241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Среднемесячная</a:t>
                      </a:r>
                      <a:r>
                        <a:rPr lang="ru-RU" sz="1200" b="1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 заработная плата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</a:rPr>
                        <a:t>рублей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29 022,7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29 030,4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29 719,7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31 322,6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33 392,1</a:t>
                      </a:r>
                      <a:endParaRPr lang="ru-RU" sz="1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4586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В % к прошлому году</a:t>
                      </a:r>
                    </a:p>
                    <a:p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%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92,1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100,0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102,4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105,4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lt"/>
                          <a:ea typeface="Arial Unicode MS" pitchFamily="34" charset="-128"/>
                          <a:cs typeface="Arial Unicode MS" pitchFamily="34" charset="-128"/>
                        </a:rPr>
                        <a:t>106,6</a:t>
                      </a:r>
                      <a:endParaRPr lang="ru-RU" sz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30591"/>
            <a:ext cx="9124804" cy="76944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2200" b="1" spc="50" dirty="0" smtClean="0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Основные показатели </a:t>
            </a:r>
            <a:endParaRPr lang="en-US" sz="2200" b="1" spc="50" dirty="0" smtClean="0">
              <a:ln w="0"/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ru-RU" sz="2200" b="1" spc="50" dirty="0" smtClean="0">
                <a:ln w="0"/>
                <a:solidFill>
                  <a:schemeClr val="tx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социально- экономического развития города Сочи:</a:t>
            </a:r>
            <a:endParaRPr lang="ru-RU" sz="2200" b="1" spc="50" dirty="0">
              <a:ln w="0"/>
              <a:solidFill>
                <a:schemeClr val="tx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304456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i="1" dirty="0" smtClean="0">
                <a:solidFill>
                  <a:schemeClr val="bg1">
                    <a:lumMod val="95000"/>
                  </a:schemeClr>
                </a:solidFill>
              </a:rPr>
              <a:t>Информация предоставлена департаментом экономики и стратегического развития</a:t>
            </a:r>
            <a:endParaRPr lang="en-US" sz="1300" i="1" dirty="0" smtClean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ru-RU" sz="1300" i="1" dirty="0" smtClean="0">
                <a:solidFill>
                  <a:schemeClr val="bg1">
                    <a:lumMod val="95000"/>
                  </a:schemeClr>
                </a:solidFill>
              </a:rPr>
              <a:t> администрации города Сочи</a:t>
            </a:r>
            <a:endParaRPr lang="ru-RU" sz="13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24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4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50" dirty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Муниципальная программа </a:t>
            </a:r>
          </a:p>
          <a:p>
            <a:pPr algn="ctr"/>
            <a:r>
              <a:rPr lang="ru-RU" sz="2000" b="1" spc="50" dirty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«Обеспечение доступным жильем жителей муниципального образования город-курорт </a:t>
            </a:r>
            <a:r>
              <a:rPr lang="ru-RU" sz="2000" b="1" spc="5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Сочи»</a:t>
            </a:r>
            <a:endParaRPr lang="ru-RU" sz="2000" b="1" spc="50" dirty="0">
              <a:ln w="0"/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124744"/>
            <a:ext cx="673224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Цель программы: повышение </a:t>
            </a:r>
            <a:r>
              <a:rPr lang="ru-RU" sz="1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</a:rPr>
              <a:t>уровня доступности жилья за счет использования финансово-кредитных механизмов, а также решение жилищной проблемы населения путем пополнения муниципального жилищного фонда и создания условий безопасного и комфортного проживания в нем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52519" y="1765659"/>
            <a:ext cx="6624736" cy="425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Объем средств бюджета города, направляемых на реализацию программы: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989928"/>
            <a:ext cx="2088232" cy="135895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085028789"/>
              </p:ext>
            </p:extLst>
          </p:nvPr>
        </p:nvGraphicFramePr>
        <p:xfrm>
          <a:off x="105581" y="2509211"/>
          <a:ext cx="8930135" cy="703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51004" y="3484604"/>
            <a:ext cx="36482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Направления расходов программы, </a:t>
            </a:r>
          </a:p>
          <a:p>
            <a:pPr algn="ctr"/>
            <a:r>
              <a:rPr lang="ru-RU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</a:t>
            </a:r>
            <a:r>
              <a:rPr lang="ru-RU" sz="1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чтенных в бюджете на 2017 год</a:t>
            </a:r>
            <a:endParaRPr lang="ru-RU" sz="1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874590"/>
              </p:ext>
            </p:extLst>
          </p:nvPr>
        </p:nvGraphicFramePr>
        <p:xfrm>
          <a:off x="105581" y="4158238"/>
          <a:ext cx="3792315" cy="2617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703"/>
                <a:gridCol w="864612"/>
              </a:tblGrid>
              <a:tr h="4301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Наименование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Сумма (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млн.р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.)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480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Обеспечение жилыми помещениями детей-сирот,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оставшихся без попечения родителей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16,1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4301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Предоставление молодым семьям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1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соц.выплат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на строительство или приобретение жилья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8,6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430106"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Соц.поддержка</a:t>
                      </a: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многодетных семей в виде субсидирования части %-ой ставки при получении ипотечного кредита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1,2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4301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Обеспечение деятельности МКУ «Квартирно-правовая служба»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22,6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283968" y="3530667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Целевые показатели муниципальной </a:t>
            </a:r>
            <a:r>
              <a:rPr lang="ru-RU" sz="1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программы на 2017 год</a:t>
            </a:r>
            <a:endParaRPr lang="ru-RU" sz="1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03408"/>
              </p:ext>
            </p:extLst>
          </p:nvPr>
        </p:nvGraphicFramePr>
        <p:xfrm>
          <a:off x="4283967" y="4158239"/>
          <a:ext cx="4751749" cy="2550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337"/>
                <a:gridCol w="836459"/>
                <a:gridCol w="890953"/>
              </a:tblGrid>
              <a:tr h="51094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Целевые показатели</a:t>
                      </a:r>
                      <a:r>
                        <a:rPr lang="ru-RU" sz="1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муниципальной программы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1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Единица измерения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1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Значение целевого показателя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10"/>
                      <a:stretch>
                        <a:fillRect/>
                      </a:stretch>
                    </a:blipFill>
                  </a:tcPr>
                </a:tc>
              </a:tr>
              <a:tr h="76641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Доля обеспеченности жилыми помещениями детей-сирот и детей без попечения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родителей от общего кол-ва детей соответствующей категории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1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1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15,7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10"/>
                      <a:stretch>
                        <a:fillRect/>
                      </a:stretch>
                    </a:blipFill>
                  </a:tcPr>
                </a:tc>
              </a:tr>
              <a:tr h="44034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Кол-во семей,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решивших жилищную проблему при помощи социальных выплат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1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Кол-во семей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1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93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10"/>
                      <a:stretch>
                        <a:fillRect/>
                      </a:stretch>
                    </a:blipFill>
                  </a:tcPr>
                </a:tc>
              </a:tr>
              <a:tr h="28107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Ввод жилья на территории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города Сочи  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1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Тыс.м2 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1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388,6 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10"/>
                      <a:stretch>
                        <a:fillRect/>
                      </a:stretch>
                    </a:blipFill>
                  </a:tcPr>
                </a:tc>
              </a:tr>
              <a:tr h="44034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Вод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жилья на душу населения 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1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м2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10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0,78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10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5889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4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Муниципальная программа </a:t>
            </a:r>
          </a:p>
          <a:p>
            <a:pPr algn="ctr"/>
            <a:r>
              <a:rPr lang="ru-RU" b="1" spc="5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«Поддержка и развитие объектов жилищно-коммунального хозяйства и благоустройства муниципального </a:t>
            </a:r>
            <a:r>
              <a:rPr lang="ru-RU" b="1" spc="50" dirty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образования город-курорт </a:t>
            </a:r>
            <a:r>
              <a:rPr lang="ru-RU" b="1" spc="5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Сочи»</a:t>
            </a:r>
            <a:endParaRPr lang="ru-RU" b="1" spc="50" dirty="0">
              <a:ln w="0"/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848932"/>
            <a:ext cx="6205210" cy="425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Объем средств бюджета города, направляемых на реализацию программы: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211761255"/>
              </p:ext>
            </p:extLst>
          </p:nvPr>
        </p:nvGraphicFramePr>
        <p:xfrm>
          <a:off x="105581" y="2509211"/>
          <a:ext cx="8930135" cy="703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08058" y="3459440"/>
            <a:ext cx="86409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Основные направления расходов программы, учтенных в бюджете города на 2017 год</a:t>
            </a:r>
            <a:endParaRPr lang="ru-RU" sz="1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596165"/>
              </p:ext>
            </p:extLst>
          </p:nvPr>
        </p:nvGraphicFramePr>
        <p:xfrm>
          <a:off x="288094" y="3973720"/>
          <a:ext cx="8604385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30575"/>
                <a:gridCol w="1373810"/>
              </a:tblGrid>
              <a:tr h="462574"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Наименование 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Сумма (</a:t>
                      </a:r>
                      <a:r>
                        <a:rPr lang="ru-RU" sz="1400" b="1" cap="none" spc="50" dirty="0" err="1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</a:t>
                      </a:r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.)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2892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Капитальный ремонт муниципального жилищного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фонда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28,2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289267"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Взносы на проведение капитального ремонта многоквартирных домов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36,8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289267"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Переселение граждан из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аварийного жилищного фонда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66,7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289267"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Содержание объектов жилищного фонда 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6,9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408187"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Обеспечение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деятельности МКУ «Управление капитального ремонта» и департамента городского хозяйства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38,1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408187"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Выполнение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муниципального задания бюджетным учреждением «Управление по организации похоронных услуг»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15,5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843808" y="1122072"/>
            <a:ext cx="6191908" cy="492443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300" spc="5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Цели программы: Создание безопасных и благоприятных условий проживания населения и повышение качества жилищно- коммунальных услуг</a:t>
            </a:r>
            <a:endParaRPr lang="ru-RU" sz="1300" spc="50" dirty="0">
              <a:ln w="0"/>
              <a:solidFill>
                <a:schemeClr val="tx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pic>
        <p:nvPicPr>
          <p:cNvPr id="15" name="Picture 8" descr="http://kapremont68.ru/wp-content/uploads/2014/01/dom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81" y="1042088"/>
            <a:ext cx="2520280" cy="1286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5606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5" y="113725"/>
            <a:ext cx="8928991" cy="94249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Муниципальная программа </a:t>
            </a:r>
          </a:p>
          <a:p>
            <a:pPr algn="ctr"/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«Дорожная деятельность на территории муниципального образования город-курорт Сочи»</a:t>
            </a:r>
            <a:endParaRPr lang="ru-RU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534618"/>
            <a:ext cx="1838536" cy="125406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3529" y="3946318"/>
            <a:ext cx="1853076" cy="1224136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5328090"/>
            <a:ext cx="1853076" cy="1341089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07505" y="1424801"/>
            <a:ext cx="2376263" cy="95218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Объем средств бюджета города, направляемых на реализацию программы (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млн.рублей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):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585390430"/>
              </p:ext>
            </p:extLst>
          </p:nvPr>
        </p:nvGraphicFramePr>
        <p:xfrm>
          <a:off x="2627783" y="1494938"/>
          <a:ext cx="6408713" cy="90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552102"/>
              </p:ext>
            </p:extLst>
          </p:nvPr>
        </p:nvGraphicFramePr>
        <p:xfrm>
          <a:off x="2627783" y="3311514"/>
          <a:ext cx="633670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0722"/>
                <a:gridCol w="1025983"/>
              </a:tblGrid>
              <a:tr h="493183"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Наименование 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Сумма (</a:t>
                      </a:r>
                      <a:r>
                        <a:rPr lang="ru-RU" sz="1400" b="1" cap="none" spc="50" dirty="0" err="1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</a:t>
                      </a:r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.)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4931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Капитальный ремонт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и ремонт автомобильных дорог местного значения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31,3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493183"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Содержание и ремонт автомобильных дорог общего пользования местного значения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220,8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493183"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Приобретение, изготовление, установка,</a:t>
                      </a:r>
                      <a:r>
                        <a:rPr lang="ru-RU" sz="1400" b="1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ремонт и содержание элементов обустройства автомобильных дорого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23,1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493183"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Содержание и ремонт светофорных объектов в границах города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12,6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  <a:tr h="493183">
                <a:tc>
                  <a:txBody>
                    <a:bodyPr/>
                    <a:lstStyle/>
                    <a:p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Обеспечение деятельности МКУ г. Сочи «Управление автомобильных дорог»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44,6</a:t>
                      </a:r>
                      <a:endParaRPr lang="ru-RU" sz="14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2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2843807" y="2548464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Основные направления расходов программы, учтенных в бюджете города на 2017 год</a:t>
            </a:r>
            <a:endParaRPr lang="ru-RU" sz="1600" b="1" spc="50" dirty="0">
              <a:ln w="0"/>
              <a:solidFill>
                <a:schemeClr val="tx2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692725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61476" y="0"/>
            <a:ext cx="6782524" cy="964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50" dirty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Муниципальная программа </a:t>
            </a:r>
          </a:p>
          <a:p>
            <a:pPr algn="ctr"/>
            <a:r>
              <a:rPr lang="ru-RU" sz="2000" b="1" spc="5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«Обеспечение безопасности  на территории муниципального </a:t>
            </a:r>
            <a:r>
              <a:rPr lang="ru-RU" sz="2000" b="1" spc="50" dirty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образования город-курорт </a:t>
            </a:r>
            <a:r>
              <a:rPr lang="ru-RU" sz="2000" b="1" spc="5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Сочи»</a:t>
            </a:r>
            <a:endParaRPr lang="ru-RU" sz="2000" b="1" spc="50" dirty="0">
              <a:ln w="0"/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61476" y="1166510"/>
            <a:ext cx="6624736" cy="425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Объем средств бюджета города, направляемых на реализацию программы: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112075964"/>
              </p:ext>
            </p:extLst>
          </p:nvPr>
        </p:nvGraphicFramePr>
        <p:xfrm>
          <a:off x="282227" y="1823390"/>
          <a:ext cx="8703985" cy="897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359532" y="2813491"/>
            <a:ext cx="36843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Направления расходов программы, </a:t>
            </a:r>
          </a:p>
          <a:p>
            <a:pPr algn="ctr"/>
            <a:r>
              <a:rPr lang="ru-RU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</a:t>
            </a:r>
            <a:r>
              <a:rPr lang="ru-RU" sz="1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чтенных в бюджете на 2017 год</a:t>
            </a:r>
            <a:endParaRPr lang="ru-RU" sz="1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2351179"/>
              </p:ext>
            </p:extLst>
          </p:nvPr>
        </p:nvGraphicFramePr>
        <p:xfrm>
          <a:off x="282227" y="3563835"/>
          <a:ext cx="3720306" cy="2895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111"/>
                <a:gridCol w="848195"/>
              </a:tblGrid>
              <a:tr h="4601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Наименование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Сумма (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млн.р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.)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6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Обеспечение  функционирования системы видеонаблюдения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100,0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96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Обеспечение деятельности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МКУ «Служба спасения города Сочи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54,8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96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Обеспечение деятельности МКУ «Единая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дежурно-диспетчерская служба города Сочи»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90,2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96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Размещение граждан города Сочи, жилые помещения которых признаны непригодными для проживания в результате стихийных бедствий, в местах временного проживания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9,6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417931" y="2692435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Целевые показатели муниципальной </a:t>
            </a:r>
            <a:r>
              <a:rPr lang="ru-RU" sz="1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программы на 2017 год</a:t>
            </a:r>
            <a:endParaRPr lang="ru-RU" sz="1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110353"/>
              </p:ext>
            </p:extLst>
          </p:nvPr>
        </p:nvGraphicFramePr>
        <p:xfrm>
          <a:off x="4233862" y="3369915"/>
          <a:ext cx="4752350" cy="3386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719"/>
                <a:gridCol w="836565"/>
                <a:gridCol w="891066"/>
              </a:tblGrid>
              <a:tr h="64283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Целевые показатели</a:t>
                      </a:r>
                      <a:r>
                        <a:rPr lang="ru-RU" sz="1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муниципальной программы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Единица измерения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Значение целевого показателя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393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Уровень материального обеспечения средствами пожаротушения администраций внутригородских районов города Сочи 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34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569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Степень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информирования населения города о мероприятиях по ГО и защиты населения от ЧС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933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Доля созданного резерва </a:t>
                      </a:r>
                      <a:r>
                        <a:rPr lang="ru-RU" sz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мат.ресурсов</a:t>
                      </a: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для нужд ГО от установленных объемов и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номенклатуры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65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594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Уровень обеспеченности временным жильем граждан, потерявшим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жилье в результате ЧС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2117"/>
            <a:ext cx="2053450" cy="143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170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86" y="179865"/>
            <a:ext cx="8892480" cy="8309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«Поддержка районных социально ориентированных казачьих обществ Черноморского окружного казачьего общества Кубанского войскового казачьего общества города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Сочи»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8402" y="1167036"/>
            <a:ext cx="2797430" cy="15418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27216" y="1186886"/>
            <a:ext cx="5750459" cy="42586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Объем средств бюджета города, направляемых на реализацию программы (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млн.рублей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):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783878743"/>
              </p:ext>
            </p:extLst>
          </p:nvPr>
        </p:nvGraphicFramePr>
        <p:xfrm>
          <a:off x="2935832" y="1802310"/>
          <a:ext cx="6128121" cy="90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54235" y="2786047"/>
            <a:ext cx="36482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Направления расходов программы, </a:t>
            </a:r>
          </a:p>
          <a:p>
            <a:pPr algn="ctr"/>
            <a:r>
              <a:rPr lang="ru-RU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</a:t>
            </a:r>
            <a:r>
              <a:rPr lang="ru-RU" sz="1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чтенных в бюджете на 2017 год</a:t>
            </a:r>
            <a:endParaRPr lang="ru-RU" sz="1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003123"/>
              </p:ext>
            </p:extLst>
          </p:nvPr>
        </p:nvGraphicFramePr>
        <p:xfrm>
          <a:off x="276069" y="3679770"/>
          <a:ext cx="3720306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7921"/>
                <a:gridCol w="1152385"/>
              </a:tblGrid>
              <a:tr h="46016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Наименование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Сумма (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млн.р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.)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69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Поддержка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социально-ориентированных казачьих обществ Кубанского войскового казачьего общества, осуществляющих деятельность по охране общественного порядка, в </a:t>
                      </a:r>
                      <a:r>
                        <a:rPr lang="ru-RU" sz="1100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т.ч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. на организацию деятельности муниципальной казачьей дружины численностью 50 человек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32,4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96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Патриотическое воспитание молодежи в казачьих обществах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1,0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196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Сохранение, пропаганда и развитие историко-культурных традиций кубанского казачества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0,9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4516198" y="2759419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Целевые показатели муниципальной </a:t>
            </a:r>
            <a:r>
              <a:rPr lang="ru-RU" sz="1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программы на 2017 год</a:t>
            </a:r>
            <a:endParaRPr lang="ru-RU" sz="1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483174"/>
              </p:ext>
            </p:extLst>
          </p:nvPr>
        </p:nvGraphicFramePr>
        <p:xfrm>
          <a:off x="4233862" y="3369915"/>
          <a:ext cx="4752350" cy="32816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24719"/>
                <a:gridCol w="836565"/>
                <a:gridCol w="891066"/>
              </a:tblGrid>
              <a:tr h="642837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Целевые показатели</a:t>
                      </a:r>
                      <a:r>
                        <a:rPr lang="ru-RU" sz="1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муниципальной программы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Единица измерения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Значение целевого показателя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3931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Рост кол-ва членов казачьих обществ, привлекаемых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к проведению мероприятий (по отношению к базовому 2014г)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107,7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3569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Рост кол-ва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членов казачьих обществ, привлеченных в состав казачьих дружин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121,1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29330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Рост кол-ва учащихся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образовательных учреждений, использующих традиции казачества 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113,0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5948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Удельный вес членов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казачьих дружин, принимающих участие в охране общественного порядка в общей численности членов казачьих обществ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21,1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149775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386" y="179865"/>
            <a:ext cx="8892480" cy="830997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 Муниципальная программа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 «Постолимпийское использование олимпийских объектов и развитие 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Имеретинской низменности города-курорта Сочи»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44330" y="1947710"/>
            <a:ext cx="2239437" cy="97723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Объем средств бюджета города, направляемых на реализацию программы (</a:t>
            </a:r>
            <a:r>
              <a:rPr lang="ru-RU" sz="1400" dirty="0" err="1" smtClean="0">
                <a:solidFill>
                  <a:schemeClr val="tx2">
                    <a:lumMod val="75000"/>
                  </a:schemeClr>
                </a:solidFill>
              </a:rPr>
              <a:t>млн.рублей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):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716016" y="2988688"/>
            <a:ext cx="36482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Направления расходов программы, </a:t>
            </a:r>
          </a:p>
          <a:p>
            <a:pPr algn="ctr"/>
            <a:r>
              <a:rPr lang="ru-RU" sz="16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</a:t>
            </a:r>
            <a:r>
              <a:rPr lang="ru-RU" sz="16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чтенных в бюджете на 2017 год</a:t>
            </a:r>
            <a:endParaRPr lang="ru-RU" sz="16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505073"/>
              </p:ext>
            </p:extLst>
          </p:nvPr>
        </p:nvGraphicFramePr>
        <p:xfrm>
          <a:off x="3995936" y="3791212"/>
          <a:ext cx="4896543" cy="2477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9812"/>
                <a:gridCol w="1516731"/>
              </a:tblGrid>
              <a:tr h="51071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Наименование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Сумма (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млн.р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.)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32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Создание условий для отдыха на территориях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в границах Олимпийского парка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228,6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56539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Содержание сооружений инженерной защиты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32,9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Содержание,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эксплуатация и капитальный ремонт нагорных каналов в Имеретинской низменности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43,7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1048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Содержание автомобильных дорог, составляющих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транспортную систему обслуживания олимпийских объектов постолимпийского использования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15,1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18386" y="1099231"/>
            <a:ext cx="87740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Цель программы: создание </a:t>
            </a:r>
            <a:r>
              <a:rPr lang="ru-RU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условий для сохранения, развития и круглогодичного функционирования Олимпийского парка в Имеретинской низменности города </a:t>
            </a:r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Сочи, обеспечение </a:t>
            </a:r>
            <a:r>
              <a:rPr lang="ru-RU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функционирования, развития и содержания объектов коммунальной инфраструктуры, построенных и реконструированных </a:t>
            </a:r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к зимним олимпийским играм 2014 года, развитие </a:t>
            </a:r>
            <a:r>
              <a:rPr lang="ru-RU" sz="12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Имеретинской низменности города-курорта Сочи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3089543"/>
              </p:ext>
            </p:extLst>
          </p:nvPr>
        </p:nvGraphicFramePr>
        <p:xfrm>
          <a:off x="2679485" y="1941400"/>
          <a:ext cx="6408713" cy="90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791213"/>
            <a:ext cx="3456384" cy="247706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1607064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964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spc="50" dirty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Муниципальная программа </a:t>
            </a:r>
          </a:p>
          <a:p>
            <a:pPr algn="ctr"/>
            <a:r>
              <a:rPr lang="ru-RU" sz="2000" b="1" spc="5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«Транспортное обслуживание населения муниципального </a:t>
            </a:r>
            <a:r>
              <a:rPr lang="ru-RU" sz="2000" b="1" spc="50" dirty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образования город-курорт </a:t>
            </a:r>
            <a:r>
              <a:rPr lang="ru-RU" sz="2000" b="1" spc="5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Сочи»</a:t>
            </a:r>
            <a:endParaRPr lang="ru-RU" sz="2000" b="1" spc="50" dirty="0">
              <a:ln w="0"/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124744"/>
            <a:ext cx="6407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Цель программы: </a:t>
            </a:r>
            <a:r>
              <a:rPr lang="ru-RU" sz="1200" dirty="0">
                <a:solidFill>
                  <a:schemeClr val="bg1">
                    <a:lumMod val="85000"/>
                  </a:schemeClr>
                </a:solidFill>
              </a:rPr>
              <a:t>создание условий для устойчивого и безопасного функционирования пассажирского транспорта, направленного на удовлетворение потребности всех слоев населения в транспортных услугах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488069" y="1827650"/>
            <a:ext cx="6624736" cy="42586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Объем средств бюджета города, направляемых на реализацию программы: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901357630"/>
              </p:ext>
            </p:extLst>
          </p:nvPr>
        </p:nvGraphicFramePr>
        <p:xfrm>
          <a:off x="128501" y="2382160"/>
          <a:ext cx="8930135" cy="703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28501" y="3188822"/>
            <a:ext cx="36482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Направления расходов программы, </a:t>
            </a:r>
          </a:p>
          <a:p>
            <a:pPr algn="ctr"/>
            <a:r>
              <a:rPr lang="ru-RU" sz="1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у</a:t>
            </a:r>
            <a:r>
              <a:rPr lang="ru-RU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чтенных в бюджете на 2017 год</a:t>
            </a:r>
            <a:endParaRPr lang="ru-RU" sz="1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829784"/>
              </p:ext>
            </p:extLst>
          </p:nvPr>
        </p:nvGraphicFramePr>
        <p:xfrm>
          <a:off x="90846" y="3920926"/>
          <a:ext cx="3792315" cy="2570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7703"/>
                <a:gridCol w="864612"/>
              </a:tblGrid>
              <a:tr h="4301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Наименование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Сумма (</a:t>
                      </a:r>
                      <a:r>
                        <a:rPr lang="ru-RU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млн.р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.)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0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Возмещение недополученных доходов автотранспортным предприятиям,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предоставляющим услуги по перевозке пассажиров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61,1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01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Возмещение расходов по пригородным маршрутам социальной</a:t>
                      </a:r>
                      <a:r>
                        <a:rPr lang="ru-RU" sz="11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направленности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38,1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01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Обеспечение деятельности МКУ «Управление городского транспорта»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7,2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0106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Обеспечение деятельности департамента городского транспорта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18,5</a:t>
                      </a:r>
                      <a:endPara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929091" y="3160474"/>
            <a:ext cx="52149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Целевые показатели муниципальной </a:t>
            </a:r>
            <a:r>
              <a:rPr lang="ru-RU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программы </a:t>
            </a:r>
          </a:p>
          <a:p>
            <a:pPr algn="ctr"/>
            <a:r>
              <a:rPr lang="ru-RU" sz="1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 2017 год</a:t>
            </a:r>
            <a:endParaRPr lang="ru-RU" sz="1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116881"/>
              </p:ext>
            </p:extLst>
          </p:nvPr>
        </p:nvGraphicFramePr>
        <p:xfrm>
          <a:off x="4078426" y="3712042"/>
          <a:ext cx="495729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27927"/>
                <a:gridCol w="699871"/>
                <a:gridCol w="929492"/>
              </a:tblGrid>
              <a:tr h="510941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Целевые показатели</a:t>
                      </a:r>
                      <a:r>
                        <a:rPr lang="ru-RU" sz="10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муниципальной программы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Единица измерения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Значение целевого показателя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8305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Доля населения, проживающего в населенных пунктах,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не имеющих регулярного автобусного сообщения с центром города, в общей численности населения города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0,4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034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Доля населения города Сочи, регулярно пользующегося городским автобусным сообщением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37,8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3592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Доля автобусов, оборудованных системой ГЛОНАСС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0344"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Доля водителей</a:t>
                      </a:r>
                      <a:r>
                        <a:rPr lang="ru-RU" sz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автотранспортных предприятий города, снабженных форменной одеждой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%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100</a:t>
                      </a:r>
                      <a:endParaRPr lang="ru-RU" sz="120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9" y="992761"/>
            <a:ext cx="2421100" cy="140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3468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792" y="116633"/>
            <a:ext cx="8822696" cy="72007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Муниципальная программа </a:t>
            </a:r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Развитие инфраструктуры муниципального образования город-курорт Сочи»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:p14="http://schemas.microsoft.com/office/powerpoint/2010/main" val="1503093258"/>
              </p:ext>
            </p:extLst>
          </p:nvPr>
        </p:nvGraphicFramePr>
        <p:xfrm>
          <a:off x="88073" y="1618375"/>
          <a:ext cx="8933986" cy="688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1240772" y="1047863"/>
            <a:ext cx="6624736" cy="375022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Объем средств бюджета города, направляемых на реализацию программы:</a:t>
            </a:r>
            <a:endParaRPr lang="ru-RU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627784" y="2422453"/>
            <a:ext cx="59766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 smtClean="0">
                <a:ln w="0"/>
                <a:solidFill>
                  <a:schemeClr val="bg1">
                    <a:lumMod val="8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Основные направления расходов программы, учтенных в бюджете города на 2017 год</a:t>
            </a:r>
            <a:endParaRPr lang="ru-RU" sz="1600" b="1" spc="50" dirty="0">
              <a:ln w="0"/>
              <a:solidFill>
                <a:schemeClr val="bg1">
                  <a:lumMod val="8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3133332"/>
              </p:ext>
            </p:extLst>
          </p:nvPr>
        </p:nvGraphicFramePr>
        <p:xfrm>
          <a:off x="1944074" y="3055132"/>
          <a:ext cx="7056784" cy="35804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14212"/>
                <a:gridCol w="1142572"/>
              </a:tblGrid>
              <a:tr h="441138"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Наименование </a:t>
                      </a:r>
                      <a:endParaRPr lang="ru-RU" sz="12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Сумма (</a:t>
                      </a:r>
                      <a:r>
                        <a:rPr lang="ru-RU" sz="1200" b="1" cap="none" spc="50" dirty="0" err="1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млн.р</a:t>
                      </a:r>
                      <a:r>
                        <a:rPr lang="ru-RU" sz="12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.)</a:t>
                      </a:r>
                      <a:endParaRPr lang="ru-RU" sz="12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</a:tr>
              <a:tr h="4411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Завершение СМР на объекте «Водовод от пансионата</a:t>
                      </a:r>
                      <a:r>
                        <a:rPr lang="ru-RU" sz="1200" b="1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«Лучезарный» до водонапорной станции №16 в поселке Дагомыс»</a:t>
                      </a:r>
                      <a:endParaRPr lang="ru-RU" sz="12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109,5</a:t>
                      </a:r>
                      <a:endParaRPr lang="ru-RU" sz="12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</a:tr>
              <a:tr h="264683">
                <a:tc>
                  <a:txBody>
                    <a:bodyPr/>
                    <a:lstStyle/>
                    <a:p>
                      <a:r>
                        <a:rPr lang="ru-RU" sz="12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Продолжение СМР по водоснабжению с. </a:t>
                      </a:r>
                      <a:r>
                        <a:rPr lang="ru-RU" sz="1200" b="1" cap="none" spc="50" dirty="0" err="1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Ахштырь</a:t>
                      </a:r>
                      <a:endParaRPr lang="ru-RU" sz="12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4,0</a:t>
                      </a:r>
                      <a:endParaRPr lang="ru-RU" sz="12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</a:tr>
              <a:tr h="441138">
                <a:tc>
                  <a:txBody>
                    <a:bodyPr/>
                    <a:lstStyle/>
                    <a:p>
                      <a:r>
                        <a:rPr lang="ru-RU" sz="12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ПИР на объекте «Инженерная</a:t>
                      </a:r>
                      <a:r>
                        <a:rPr lang="ru-RU" sz="1200" b="1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защита Имеретинской низменности и водоотведения п. Мирный</a:t>
                      </a:r>
                      <a:endParaRPr lang="ru-RU" sz="12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5,0</a:t>
                      </a:r>
                      <a:endParaRPr lang="ru-RU" sz="12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</a:tr>
              <a:tr h="264683">
                <a:tc>
                  <a:txBody>
                    <a:bodyPr/>
                    <a:lstStyle/>
                    <a:p>
                      <a:r>
                        <a:rPr lang="ru-RU" sz="12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Газоснабжение пер. Тамбовский Лазаревского района</a:t>
                      </a:r>
                      <a:endParaRPr lang="ru-RU" sz="12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2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</a:tr>
              <a:tr h="264683">
                <a:tc>
                  <a:txBody>
                    <a:bodyPr/>
                    <a:lstStyle/>
                    <a:p>
                      <a:r>
                        <a:rPr lang="ru-RU" sz="12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СМР</a:t>
                      </a:r>
                      <a:r>
                        <a:rPr lang="ru-RU" sz="1200" b="1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на объекте «Газификация домов по ул. Шоссейная-1»</a:t>
                      </a:r>
                      <a:endParaRPr lang="ru-RU" sz="12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9,9</a:t>
                      </a:r>
                      <a:endParaRPr lang="ru-RU" sz="12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</a:tr>
              <a:tr h="264683">
                <a:tc>
                  <a:txBody>
                    <a:bodyPr/>
                    <a:lstStyle/>
                    <a:p>
                      <a:r>
                        <a:rPr lang="ru-RU" sz="12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Корректировка ПСД по объекту «Газоснабжение п.</a:t>
                      </a:r>
                      <a:r>
                        <a:rPr lang="ru-RU" sz="1200" b="1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</a:t>
                      </a:r>
                      <a:r>
                        <a:rPr lang="ru-RU" sz="1200" b="1" cap="none" spc="50" baseline="0" dirty="0" err="1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Волконка</a:t>
                      </a:r>
                      <a:r>
                        <a:rPr lang="ru-RU" sz="1200" b="1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»</a:t>
                      </a:r>
                      <a:endParaRPr lang="ru-RU" sz="12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10,5</a:t>
                      </a:r>
                      <a:endParaRPr lang="ru-RU" sz="12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</a:tr>
              <a:tr h="266908">
                <a:tc>
                  <a:txBody>
                    <a:bodyPr/>
                    <a:lstStyle/>
                    <a:p>
                      <a:r>
                        <a:rPr lang="ru-RU" sz="12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Проектирование газораспределительной сети села </a:t>
                      </a:r>
                      <a:r>
                        <a:rPr lang="ru-RU" sz="1200" b="1" cap="none" spc="50" dirty="0" err="1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Альтмец</a:t>
                      </a:r>
                      <a:r>
                        <a:rPr lang="ru-RU" sz="12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и</a:t>
                      </a:r>
                      <a:r>
                        <a:rPr lang="ru-RU" sz="1200" b="1" cap="none" spc="50" baseline="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села 3-я Рота</a:t>
                      </a:r>
                      <a:endParaRPr lang="ru-RU" sz="12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6,0</a:t>
                      </a:r>
                      <a:endParaRPr lang="ru-RU" sz="12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</a:tr>
              <a:tr h="441138">
                <a:tc>
                  <a:txBody>
                    <a:bodyPr/>
                    <a:lstStyle/>
                    <a:p>
                      <a:r>
                        <a:rPr lang="ru-RU" sz="12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Проектирование противооползневых мероприятий в начальной школе –д/с №80 по </a:t>
                      </a:r>
                      <a:r>
                        <a:rPr lang="ru-RU" sz="1200" b="1" cap="none" spc="50" dirty="0" err="1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ул.Крымской</a:t>
                      </a:r>
                      <a:endParaRPr lang="ru-RU" sz="12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2,5</a:t>
                      </a:r>
                      <a:endParaRPr lang="ru-RU" sz="12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</a:tr>
              <a:tr h="380020">
                <a:tc>
                  <a:txBody>
                    <a:bodyPr/>
                    <a:lstStyle/>
                    <a:p>
                      <a:r>
                        <a:rPr lang="ru-RU" sz="12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Снос самовольных построек </a:t>
                      </a:r>
                      <a:endParaRPr lang="ru-RU" sz="12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cap="none" spc="50" dirty="0" smtClean="0">
                          <a:ln w="0"/>
                          <a:solidFill>
                            <a:schemeClr val="tx2">
                              <a:lumMod val="75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13,1</a:t>
                      </a:r>
                      <a:endParaRPr lang="ru-RU" sz="1200" b="1" cap="none" spc="50" dirty="0">
                        <a:ln w="0"/>
                        <a:solidFill>
                          <a:schemeClr val="tx2">
                            <a:lumMod val="75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prst="coolSlant"/>
                      <a:lightRig rig="flood" dir="t"/>
                    </a:cell3D>
                    <a:blipFill>
                      <a:blip r:embed="rId8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52499" y="3055132"/>
            <a:ext cx="1621896" cy="1537321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792" y="5124928"/>
            <a:ext cx="1621896" cy="1526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52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1666"/>
            <a:ext cx="9144000" cy="92333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b="1" spc="5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Муниципальная программа </a:t>
            </a:r>
            <a:br>
              <a:rPr lang="ru-RU" b="1" spc="5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</a:br>
            <a:r>
              <a:rPr lang="ru-RU" b="1" spc="5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«Благоустройство территории муниципального образования </a:t>
            </a:r>
          </a:p>
          <a:p>
            <a:pPr algn="ctr"/>
            <a:r>
              <a:rPr lang="ru-RU" b="1" spc="50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город–курорт Сочи»</a:t>
            </a:r>
            <a:endParaRPr lang="ru-RU" b="1" spc="50" dirty="0">
              <a:ln w="0"/>
              <a:solidFill>
                <a:schemeClr val="accent1">
                  <a:lumMod val="75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290" y="2285457"/>
            <a:ext cx="8784976" cy="33855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Основные направления расходования бюджетных средств на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2017 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год: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30103" y="2783028"/>
            <a:ext cx="314968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Озеленение территории города Сочи – 156,1 млн. рублей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1201" y="3429000"/>
            <a:ext cx="31496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Санитарная очистка – 14,2 млн. рублей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9670" y="4694683"/>
            <a:ext cx="32905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Благоустройство мест захоронений – 6,5 млн. рублей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11979" y="4771817"/>
            <a:ext cx="3077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Благоустройство детских площадок -19,1 тыс. рублей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35458" y="4094330"/>
            <a:ext cx="3109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Содержание и ремонт объектов благоустройства 17,9 тыс. рублей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5770" y="5690936"/>
            <a:ext cx="2648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Оплата электроэнергии, потреблённой установками наружного освещения  - 112,1 млн. рублей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26005" y="5534561"/>
            <a:ext cx="2893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Обеспечение деятельности отраслевых муниципальных учреждений – 32,0 млн. рублей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xn--80ahd4bpbe.xn--80asehdb/files/350/article/medium/a7ac61c24341efdd3c02d17d690a436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785" y="5295037"/>
            <a:ext cx="2880320" cy="1519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078.com.ua/images/users/photos/medium/31531dd2962454c1abe509868befe6a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79" y="2840608"/>
            <a:ext cx="2349594" cy="1651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ploschadki.com.ua/upload/002b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54" y="2771830"/>
            <a:ext cx="2692300" cy="17204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234981" y="972017"/>
            <a:ext cx="878497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</a:rPr>
              <a:t>Цели программы: </a:t>
            </a:r>
            <a:r>
              <a:rPr lang="ru-RU" sz="1400" dirty="0" smtClean="0">
                <a:solidFill>
                  <a:schemeClr val="bg1"/>
                </a:solidFill>
              </a:rPr>
              <a:t>Повышение </a:t>
            </a:r>
            <a:r>
              <a:rPr lang="ru-RU" sz="1400" dirty="0">
                <a:solidFill>
                  <a:schemeClr val="bg1"/>
                </a:solidFill>
              </a:rPr>
              <a:t>комфортности условий проживания граждан, обеспечение экологического благополучия, улучшения санитарного и эстетического состояния территории города Сочи</a:t>
            </a:r>
          </a:p>
        </p:txBody>
      </p:sp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4051341918"/>
              </p:ext>
            </p:extLst>
          </p:nvPr>
        </p:nvGraphicFramePr>
        <p:xfrm>
          <a:off x="150701" y="1479909"/>
          <a:ext cx="8930135" cy="703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217290" y="4651504"/>
            <a:ext cx="27570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bg1"/>
                </a:solidFill>
              </a:rPr>
              <a:t>Эксплуатация  муниципальных установок наружного освещения- 60,8 млн. рублей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46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349115"/>
            <a:ext cx="894420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ctr"/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На реализацию программы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в 2017 -2019 годах предусмотрено 14,7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млн. рублей 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ежегодно  </a:t>
            </a:r>
          </a:p>
          <a:p>
            <a:pPr marL="180000" algn="ctr"/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по </a:t>
            </a:r>
            <a:r>
              <a:rPr lang="ru-RU" sz="1600" dirty="0">
                <a:solidFill>
                  <a:schemeClr val="bg1">
                    <a:lumMod val="95000"/>
                  </a:schemeClr>
                </a:solidFill>
              </a:rPr>
              <a:t>следующим направлениям</a:t>
            </a:r>
            <a:r>
              <a:rPr lang="ru-RU" sz="1600" dirty="0" smtClean="0">
                <a:solidFill>
                  <a:schemeClr val="bg1">
                    <a:lumMod val="95000"/>
                  </a:schemeClr>
                </a:solidFill>
              </a:rPr>
              <a:t>:</a:t>
            </a:r>
            <a:endParaRPr lang="ru-RU" sz="1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3246" y="4706448"/>
            <a:ext cx="8640960" cy="197229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7200" algn="ctr"/>
            <a:r>
              <a:rPr lang="ru-RU" sz="1600" b="1" dirty="0" smtClean="0">
                <a:solidFill>
                  <a:srgbClr val="002060"/>
                </a:solidFill>
              </a:rPr>
              <a:t>Целевые показатели на 2017 год</a:t>
            </a:r>
          </a:p>
          <a:p>
            <a:pPr indent="457200" algn="ctr"/>
            <a:r>
              <a:rPr lang="ru-RU" sz="1300" i="1" dirty="0" smtClean="0">
                <a:solidFill>
                  <a:srgbClr val="002060"/>
                </a:solidFill>
              </a:rPr>
              <a:t>Объём инвестиций в основной капитал за счет всех источников финансирования – 86,9млрд. руб.</a:t>
            </a:r>
          </a:p>
          <a:p>
            <a:pPr indent="457200" algn="ctr"/>
            <a:endParaRPr lang="ru-RU" sz="1300" i="1" dirty="0" smtClean="0">
              <a:solidFill>
                <a:srgbClr val="002060"/>
              </a:solidFill>
            </a:endParaRPr>
          </a:p>
          <a:p>
            <a:pPr indent="457200" algn="ctr"/>
            <a:r>
              <a:rPr lang="ru-RU" sz="1300" i="1" dirty="0" smtClean="0">
                <a:solidFill>
                  <a:srgbClr val="002060"/>
                </a:solidFill>
              </a:rPr>
              <a:t>Темп роста числа посетителей международного инвестиционного форума «Сочи» – 101%</a:t>
            </a:r>
          </a:p>
          <a:p>
            <a:pPr indent="457200" algn="ctr"/>
            <a:endParaRPr lang="ru-RU" sz="1300" i="1" dirty="0" smtClean="0">
              <a:solidFill>
                <a:srgbClr val="002060"/>
              </a:solidFill>
            </a:endParaRPr>
          </a:p>
          <a:p>
            <a:pPr indent="457200" algn="ctr"/>
            <a:r>
              <a:rPr lang="ru-RU" sz="1300" i="1" dirty="0" smtClean="0">
                <a:solidFill>
                  <a:srgbClr val="002060"/>
                </a:solidFill>
              </a:rPr>
              <a:t>Доля граждан Российской Федерации, внесших вклад в развитие города Сочи и имеющих заслуги перед его жителями – 1%</a:t>
            </a:r>
          </a:p>
          <a:p>
            <a:pPr indent="457200" algn="ctr"/>
            <a:r>
              <a:rPr lang="ru-RU" sz="1300" i="1" dirty="0">
                <a:solidFill>
                  <a:srgbClr val="002060"/>
                </a:solidFill>
              </a:rPr>
              <a:t>Доля граждан Российской Федерации</a:t>
            </a:r>
            <a:r>
              <a:rPr lang="ru-RU" sz="1300" i="1" dirty="0" smtClean="0">
                <a:solidFill>
                  <a:srgbClr val="002060"/>
                </a:solidFill>
              </a:rPr>
              <a:t>, принявших участие в городских </a:t>
            </a:r>
            <a:r>
              <a:rPr lang="ru-RU" sz="1300" i="1" dirty="0" err="1" smtClean="0">
                <a:solidFill>
                  <a:srgbClr val="002060"/>
                </a:solidFill>
              </a:rPr>
              <a:t>имиджевых</a:t>
            </a:r>
            <a:r>
              <a:rPr lang="ru-RU" sz="1300" i="1" dirty="0" smtClean="0">
                <a:solidFill>
                  <a:srgbClr val="002060"/>
                </a:solidFill>
              </a:rPr>
              <a:t> мероприятиях – 1,7%</a:t>
            </a:r>
            <a:endParaRPr lang="ru-RU" sz="1300" i="1" dirty="0">
              <a:solidFill>
                <a:srgbClr val="002060"/>
              </a:solidFill>
            </a:endParaRPr>
          </a:p>
          <a:p>
            <a:pPr indent="457200" algn="ctr"/>
            <a:endParaRPr lang="ru-RU" sz="1100" i="1" dirty="0" smtClean="0">
              <a:solidFill>
                <a:srgbClr val="002060"/>
              </a:solidFill>
            </a:endParaRPr>
          </a:p>
          <a:p>
            <a:pPr indent="457200"/>
            <a:r>
              <a:rPr lang="ru-RU" sz="1050" i="1" dirty="0" smtClean="0">
                <a:solidFill>
                  <a:srgbClr val="002060"/>
                </a:solidFill>
              </a:rPr>
              <a:t> </a:t>
            </a:r>
            <a:endParaRPr lang="ru-RU" sz="1050" i="1" dirty="0">
              <a:solidFill>
                <a:srgbClr val="00206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35294" y="2121911"/>
            <a:ext cx="2769090" cy="239651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59230" y="116632"/>
            <a:ext cx="8720746" cy="1062589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Муниципальная программа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«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Развитие международных, внешнеэкономических, внутренних связей и городских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имиджевых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мероприятий муниципального образования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город-курорт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Сочи»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91071" y="2148672"/>
            <a:ext cx="5256584" cy="4950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Участие в организации и проведении международных мероприятий  –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4,6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млн.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рублей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591071" y="2885456"/>
            <a:ext cx="5256584" cy="59278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>
                <a:solidFill>
                  <a:schemeClr val="accent1">
                    <a:lumMod val="50000"/>
                  </a:schemeClr>
                </a:solidFill>
              </a:rPr>
              <a:t>Проведение городских имиджевых мероприятий и протокольно-организационное обеспечение полномочий Главы города Сочи - 6,0 млн. рублей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580926" y="3749091"/>
            <a:ext cx="5256584" cy="49505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Развитие внешнеэкономических связей города Сочи – 4,1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415897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\\Budget\документы\Отдел мониторинга\2013\Наполнение сайта управления\Картинки о сочи\images 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6633"/>
            <a:ext cx="3384376" cy="1611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635896" y="476672"/>
            <a:ext cx="5508104" cy="100329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Изменения, влияющие на основные параметры проекта бюджета города Сочи в 2017-2019гг</a:t>
            </a:r>
            <a:endParaRPr lang="ru-RU" sz="24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35123"/>
              </p:ext>
            </p:extLst>
          </p:nvPr>
        </p:nvGraphicFramePr>
        <p:xfrm>
          <a:off x="251520" y="1844824"/>
          <a:ext cx="4176464" cy="4851648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{E269D01E-BC32-4049-B463-5C60D7B0CCD2}</a:tableStyleId>
              </a:tblPr>
              <a:tblGrid>
                <a:gridCol w="4176464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Доходная часть бюджета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1162072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Передача доходов от поступления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налога, взимаемого в связи с применением упрощенно системы налогообложения в бюджеты городских округов по нормативу 2.5%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1378271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Изменение норматива отчислений в бюджеты городских округов от государственной пошлины за совершение ФОИП юридически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значимых действий через многофункциональные центры с 67% до 100%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1378271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Изменение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с 1 января 2017 года на территории города Сочи порядка определения налоговой базы по налогу на имущество физических лиц исходя из кадастровой стоимости объектов налогообложения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694750"/>
              </p:ext>
            </p:extLst>
          </p:nvPr>
        </p:nvGraphicFramePr>
        <p:xfrm>
          <a:off x="4788024" y="1844824"/>
          <a:ext cx="4176464" cy="4824535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tableStyleId>{E269D01E-BC32-4049-B463-5C60D7B0CCD2}</a:tableStyleId>
              </a:tblPr>
              <a:tblGrid>
                <a:gridCol w="4176464"/>
              </a:tblGrid>
              <a:tr h="428289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2"/>
                          </a:solidFill>
                        </a:rPr>
                        <a:t>Расходная часть бюджета</a:t>
                      </a:r>
                      <a:endParaRPr lang="ru-RU" sz="2000" b="1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845049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Уменьшение объемов бюджетных ассигнований по расходным обязательствам ограниченного срока действия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1608829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Сокращение расходов на материально-техническое обеспечение органов местного самоуправления и муниципальных учреждений (за исключением расходов на питание,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коммунальные услуги и уплату налогов) на 10% к уровню 2016 года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1345818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Обеспечение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условий </a:t>
                      </a:r>
                      <a:r>
                        <a:rPr lang="ru-RU" sz="1600" baseline="0" dirty="0" err="1" smtClean="0">
                          <a:solidFill>
                            <a:schemeClr val="tx2"/>
                          </a:solidFill>
                        </a:rPr>
                        <a:t>софинансирования</a:t>
                      </a:r>
                      <a:r>
                        <a:rPr lang="ru-RU" sz="1600" baseline="0" dirty="0" smtClean="0">
                          <a:solidFill>
                            <a:schemeClr val="tx2"/>
                          </a:solidFill>
                        </a:rPr>
                        <a:t> расходов на оплату труда отдельных категорий работников учреждений образования и культуры в соответствии с указами Президента РФ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596550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solidFill>
                            <a:schemeClr val="tx2"/>
                          </a:solidFill>
                        </a:rPr>
                        <a:t>Индексация на 10% к уровню 2016 года расходов на коммунальные услуги </a:t>
                      </a:r>
                      <a:endParaRPr lang="ru-RU" sz="16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88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Бюджет для граждан 2014\Картинки для слайдов\деньг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88640"/>
            <a:ext cx="3096344" cy="136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23928" y="457217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u="sng" dirty="0">
                <a:solidFill>
                  <a:schemeClr val="bg1">
                    <a:lumMod val="95000"/>
                  </a:schemeClr>
                </a:solidFill>
                <a:cs typeface="Aharoni" pitchFamily="2" charset="-79"/>
              </a:rPr>
              <a:t>Виды межбюджетных трансфертов, предусмотренных в </a:t>
            </a:r>
            <a:r>
              <a:rPr lang="ru-RU" sz="1600" u="sng" dirty="0" smtClean="0">
                <a:solidFill>
                  <a:schemeClr val="bg1">
                    <a:lumMod val="95000"/>
                  </a:schemeClr>
                </a:solidFill>
                <a:cs typeface="Aharoni" pitchFamily="2" charset="-79"/>
              </a:rPr>
              <a:t>проекте бюджета </a:t>
            </a:r>
            <a:r>
              <a:rPr lang="ru-RU" sz="1600" u="sng" dirty="0">
                <a:solidFill>
                  <a:schemeClr val="bg1">
                    <a:lumMod val="95000"/>
                  </a:schemeClr>
                </a:solidFill>
                <a:cs typeface="Aharoni" pitchFamily="2" charset="-79"/>
              </a:rPr>
              <a:t>города Сочи, направления их расходования</a:t>
            </a:r>
          </a:p>
        </p:txBody>
      </p:sp>
      <p:graphicFrame>
        <p:nvGraphicFramePr>
          <p:cNvPr id="6" name="Содержимое 5"/>
          <p:cNvGraphicFramePr>
            <a:graphicFrameLocks/>
          </p:cNvGraphicFramePr>
          <p:nvPr>
            <p:extLst/>
          </p:nvPr>
        </p:nvGraphicFramePr>
        <p:xfrm>
          <a:off x="395536" y="1844824"/>
          <a:ext cx="8352928" cy="46188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716912"/>
                <a:gridCol w="1636016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366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rgbClr val="003366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межбюджетного трансферта</a:t>
                      </a:r>
                      <a:endParaRPr lang="ru-RU" sz="1400" dirty="0">
                        <a:solidFill>
                          <a:srgbClr val="003366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3366"/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2017 год</a:t>
                      </a:r>
                      <a:endParaRPr lang="ru-RU" sz="1400" dirty="0">
                        <a:solidFill>
                          <a:srgbClr val="003366"/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488203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Субвенции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– их целевое назначение:</a:t>
                      </a:r>
                      <a:endParaRPr lang="ru-RU" sz="1400" b="1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just"/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98506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субвенция на осуществление отдельных государственных полномочий по предоставлению дополнительной денежной компенсации на усиленное питание доноров крови и (или) ее компонентов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365,4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926527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субвенция на осуществление отдельных государственных полномочий по предоставлению мер социальной поддержки отдельным группам населения в обеспечении лекарственными препаратами и медицинскими изделиями, кроме групп населения, получающих инсулины, </a:t>
                      </a:r>
                      <a:r>
                        <a:rPr lang="ru-RU" sz="14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таблетированные</a:t>
                      </a:r>
                      <a:r>
                        <a:rPr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сахароснижающие</a:t>
                      </a:r>
                      <a:r>
                        <a:rPr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препараты, средства самоконтроля и диагностические средства, либо перенесших пересадки органов и тканей, получающих иммунодепрессанты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134 636,7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  <a:tr h="882792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субвенция на осуществление</a:t>
                      </a:r>
                      <a:br>
                        <a:rPr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отдельных государственных полномочий по предоставлению мер социальной поддержки жертвам политических репрессий, труженикам тыла, ветеранам труда, ветеранам военной службы, достигшим возраста, дающего право на пенсию по старости, в бесплатном изготовлении и ремонте зубных протезов (кроме изготовленных из драгоценных металлов) в сложных клинических и технологических случаях зубопротезирования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12 759,8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4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704348" y="1509978"/>
            <a:ext cx="16561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</a:rPr>
              <a:t>В </a:t>
            </a:r>
            <a:r>
              <a:rPr lang="ru-RU" sz="1200" dirty="0" err="1" smtClean="0">
                <a:solidFill>
                  <a:schemeClr val="bg1">
                    <a:lumMod val="95000"/>
                  </a:schemeClr>
                </a:solidFill>
              </a:rPr>
              <a:t>тыс.рублях</a:t>
            </a:r>
            <a:endParaRPr lang="ru-RU" sz="12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836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/>
          </p:cNvGraphicFramePr>
          <p:nvPr>
            <p:extLst/>
          </p:nvPr>
        </p:nvGraphicFramePr>
        <p:xfrm>
          <a:off x="395536" y="748780"/>
          <a:ext cx="8352928" cy="55358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716912"/>
                <a:gridCol w="1636016"/>
              </a:tblGrid>
              <a:tr h="4640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межбюджетного трансферта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2017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455983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Субвенции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– их целевое назначение:</a:t>
                      </a:r>
                      <a:endPara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just"/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41678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субвенция на осуществление отдельных государственных полномочий по предоставлению социальной поддержки отдельным категориям работников муниципальных физкультурно-спортивных организаций, осуществляющих подготовку спортивного резерва, и муниципальных образовательных организаций дополнительного образования детей Краснодарского края отраслей "Образование" и "Физическая культура и спорт»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2 093,7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572236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субвенция на осуществление отдельных государственных полномочий по созданию и</a:t>
                      </a:r>
                      <a:b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организации деятельности комиссий по делам несовершеннолетних</a:t>
                      </a:r>
                      <a:b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защите их прав 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9 832,2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56923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субвенция на осуществление отдельных государственных полномочий по образованию и организации деятельности административных комиссий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147,9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521141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субвенция на осуществление отдельных государственных полномочий по поддержке сельскохозяйственного производства в Краснодарском крае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505,3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субвенция на осуществление отдельных государственных полномочий по обеспечению льготным питанием учащихся из многодетных семей в муниципальных общеобразовательных организациях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8 122,9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субвенция на осуществление отдельных государственных полномочий по ведению учета граждан отдельных категорий в качестве нуждающихся в жилых помещениях</a:t>
                      </a:r>
                      <a:b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5 062,0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63092" y="37712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продолжение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066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/>
          </p:cNvGraphicFramePr>
          <p:nvPr>
            <p:extLst/>
          </p:nvPr>
        </p:nvGraphicFramePr>
        <p:xfrm>
          <a:off x="395536" y="908720"/>
          <a:ext cx="8352928" cy="523717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716912"/>
                <a:gridCol w="1636016"/>
              </a:tblGrid>
              <a:tr h="4640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межбюджетного трансферта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2017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400052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Субвенции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– их целевое назначение:</a:t>
                      </a:r>
                      <a:endPara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just"/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0816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субвенция на осуществление отдельных государственных полномочий Краснодарского края по формированию и утверждению списков граждан, лишившихся жилого помещения в результате чрезвычайных ситуаций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572236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субвенция на осуществление отдельных государственных полномочий по обеспечению выплаты компенсации части родительской платы за присмотр и уход за детьми, посещающими образовательные организации, реализующие образовательную программу дошкольного образования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46 063,0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56923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субвенция на осуществление отдельных государственных полномочий по организации оздоровления и отдыха детей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506,4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729173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субвенция на осуществление отдельных государственных полномочий по организации и осуществлению деятельности по опеке и попечительству в отношении</a:t>
                      </a:r>
                      <a:b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несовершеннолетних  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19 059,8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субвенция на осуществление отдельных государственных полномочий по выплате денежных средств на обеспечение бесплатного проезда на городском, пригородном, в сельской местности - на внутрирайонном транспорте (кроме такси) детей-сирот и детей, оставшихся без попечения родителей, находящихся под опекой (попечительством) или на воспитании в приемных семьях (за исключением детей, обучающихся в федеральных образовательных организациях)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1 768,5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63092" y="37712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продолжение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698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/>
          </p:cNvGraphicFramePr>
          <p:nvPr>
            <p:extLst/>
          </p:nvPr>
        </p:nvGraphicFramePr>
        <p:xfrm>
          <a:off x="395536" y="746458"/>
          <a:ext cx="8352928" cy="53614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716912"/>
                <a:gridCol w="1636016"/>
              </a:tblGrid>
              <a:tr h="4640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межбюджетного трансферта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2017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455983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Субвенции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– их целевое назначение:</a:t>
                      </a:r>
                      <a:endParaRPr lang="ru-RU" sz="1400" b="1" dirty="0" smtClean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just"/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0816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субвенция на осуществление отдельных государственных полномочий по предоставлению ежемесячных денежных выплат на содержание детей-сирот и детей, оставшихся без попечения родителей, находящихся под опекой (попечительством) или переданных на воспитание в приемные семьи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58 769,3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572236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субвенция на осуществление отдельных государственных полномочий по обеспечению выплаты ежемесячного вознаграждения, причитающегося приемным родителям за оказание услуг по воспитанию приемных детей 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16 867,4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56923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субвенция на осуществление отдельных государственных полномочий по регулированию тарифов организаций коммунального комплекса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505,2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729173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субвенция на осуществление отдельных государственных полномочий по организации оказания  медицинской помощи в соответствии с территориальной программой государственных гарантий бесплатного оказания гражданам медицинской помощи (за исключением медицинской помощи, оказываемой в федеральных медицинских организациях, перечень  которых утверждается уполномоченным Правительством Российской  Федерации федеральным органом исполнительной власти, и медицинской помощи, оказываемой в специализированных кожно-венерологических, противотуберкулезных, наркологических, онкологических диспансерах и  других специализированных </a:t>
                      </a:r>
                      <a:b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медицинских учреждениях) в Краснодарском крае 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285 170,4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63092" y="37712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продолжение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914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/>
          </p:cNvGraphicFramePr>
          <p:nvPr>
            <p:extLst/>
          </p:nvPr>
        </p:nvGraphicFramePr>
        <p:xfrm>
          <a:off x="425377" y="535867"/>
          <a:ext cx="8352928" cy="59961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716912"/>
                <a:gridCol w="1636016"/>
              </a:tblGrid>
              <a:tr h="46404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межбюджетного трансферта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2017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268849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Субвенции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– их целевое назначение: 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80816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субвенция на осуществление отдельных государственных полномочий по поддержке с/х производства в части предоставления субсидий гражданам, ведущим личное подсобное хозяйство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107,5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572236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субвенция на осуществление отдельных государственных полномочий по предоставлению мер социальной поддержки в виде компенсации расходов на оплату жилых помещений, отопления и освещения педагогическим работникам муниципальных образовательных организаций, проживающим и работающим в сельских населенных пунктах, рабочих поселках (поселках городского типа) на территории Краснодарского края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4 002,0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56923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субвенция на осуществление отдельных государственных полномочий по предоставлению ежемесячных денежных выплат на содержание детей-сирот и детей, оставшихся без попечения родителей, находящихся под опекой (попечительством) или переданных на патронатное воспитание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608,5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729173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субвенция на осуществление отдельных государственных полномочий по обеспечению выплаты ежемесячного вознаграждения, причитающегося патронатным воспитателям за оказание услуг по осуществлению патронатного воспитания, социального патроната и </a:t>
                      </a:r>
                      <a:r>
                        <a:rPr lang="ru-RU" sz="1400" kern="120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постинтернатного</a:t>
                      </a:r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сопровождения 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1 003,8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729173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субвенция на осуществление отдельных государственных полномочий по выплате единовременного пособия детям-сиротам и детям, оставшимся без попечения родителей, и лицам из их числа на государственную регистрацию права собственности (права пожизненного наследуемого владения), в том числе на оплату услуг, необходимых для ее осуществления, за исключением жилых помещений, приобретенных за счет средств краевого бюджета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5,2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06097" y="1886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продолжение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031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/>
          </p:cNvGraphicFramePr>
          <p:nvPr>
            <p:extLst/>
          </p:nvPr>
        </p:nvGraphicFramePr>
        <p:xfrm>
          <a:off x="485348" y="557972"/>
          <a:ext cx="8352928" cy="550629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6716912"/>
                <a:gridCol w="1636016"/>
              </a:tblGrid>
              <a:tr h="4299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Наименование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межбюджетного трансферта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2017 год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362131">
                <a:tc gridSpan="2"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Субвенции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– их целевое назначение: 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62714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субвенция на осуществление государственных полномочий по обеспечению государственных гарантий реализации прав на получение общедоступного и бесплатного образования в муниципальных дошкольных и общеобразовательных организациях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2 771 923,9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65660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субвенция на осуществление государственных полномочий по финансовому обеспечению получения образования в частных дошкольных и общеобразовательных организациях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17 618,4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744485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субвенция на осуществление отдельных государственных полномочий по материально-техническому обеспечению пунктов</a:t>
                      </a:r>
                      <a:r>
                        <a:rPr lang="ru-RU" sz="1400" kern="1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проведения экзаменов для государственной итоговой аттестации по образовательным программам основного общего и среднего общего образования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6 349,4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26687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Другие межбюджетные трансферты:</a:t>
                      </a:r>
                      <a:endParaRPr lang="ru-RU" sz="14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675611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Субсидия на поэтапное повышение уровня средней заработной платы работников муниципальных учреждений Краснодарского края в целях выполнения Указов Президента РФ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126 646,2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479856">
                <a:tc>
                  <a:txBody>
                    <a:bodyPr/>
                    <a:lstStyle/>
                    <a:p>
                      <a:pPr algn="l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Субсидия на реализацию мероприятий по организации отдыха детей в каникулярное время на базе муниципальных учреждений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11 979,7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  <a:tr h="67561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Субсидия</a:t>
                      </a:r>
                      <a:r>
                        <a:rPr lang="ru-RU" sz="1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 на реализацию мероприятий государственной программы Краснодарского края «Развитие санаторно-курортного и туристского комплекса»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+mn-lt"/>
                          <a:ea typeface="Arial Unicode MS" pitchFamily="34" charset="-128"/>
                          <a:cs typeface="Arial Unicode MS" pitchFamily="34" charset="-128"/>
                        </a:rPr>
                        <a:t>160 000,0</a:t>
                      </a:r>
                      <a:endParaRPr lang="ru-RU" sz="1400" dirty="0">
                        <a:solidFill>
                          <a:schemeClr val="tx2">
                            <a:lumMod val="50000"/>
                          </a:schemeClr>
                        </a:solidFill>
                        <a:latin typeface="+mn-lt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34290" marB="34290">
                    <a:blipFill>
                      <a:blip r:embed="rId3"/>
                      <a:stretch>
                        <a:fillRect/>
                      </a:stretch>
                    </a:blip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76989" y="18864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85000"/>
                  </a:schemeClr>
                </a:solidFill>
              </a:rPr>
              <a:t>продолжение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6181631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chemeClr val="bg1">
                    <a:lumMod val="95000"/>
                  </a:schemeClr>
                </a:solidFill>
              </a:rPr>
              <a:t>Объем межбюджетных трансфертов из краевого бюджета будет уточнен в соответствии с распределением межбюджетных трансфертов, утвержденным законом о краевом бюджете</a:t>
            </a:r>
            <a:endParaRPr lang="ru-RU" sz="1200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7438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1540" y="404664"/>
            <a:ext cx="8460940" cy="70788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Структура межбюджетных трансфертов </a:t>
            </a:r>
            <a:endParaRPr lang="ru-RU" sz="2000" b="1" spc="50" dirty="0" smtClean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  <a:p>
            <a:pPr algn="ctr"/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в проекте бюджета 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города 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Сочи  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на 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2017 </a:t>
            </a:r>
            <a:r>
              <a:rPr lang="ru-RU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год</a:t>
            </a: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848653284"/>
              </p:ext>
            </p:extLst>
          </p:nvPr>
        </p:nvGraphicFramePr>
        <p:xfrm>
          <a:off x="431540" y="1700808"/>
          <a:ext cx="8460940" cy="4227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901145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3534" y="409942"/>
            <a:ext cx="4590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38" dirty="0">
                <a:ln w="0"/>
                <a:solidFill>
                  <a:schemeClr val="tx2">
                    <a:lumMod val="75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Муниципальный долг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7405" y="1417229"/>
            <a:ext cx="3294128" cy="33855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>
                    <a:lumMod val="85000"/>
                  </a:schemeClr>
                </a:solidFill>
              </a:rPr>
              <a:t>Что такое муниципальный долг 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34225" y="1245515"/>
            <a:ext cx="4248472" cy="76720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85000"/>
                  </a:schemeClr>
                </a:solidFill>
              </a:rPr>
              <a:t>Это долговые обязательства  города, возникающие в результате муниципальных заимствований </a:t>
            </a:r>
          </a:p>
          <a:p>
            <a:pPr algn="ctr"/>
            <a:r>
              <a:rPr lang="ru-RU" sz="1200" dirty="0">
                <a:solidFill>
                  <a:schemeClr val="bg1">
                    <a:lumMod val="85000"/>
                  </a:schemeClr>
                </a:solidFill>
              </a:rPr>
              <a:t>(например получение кредита в банке)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405" y="2489593"/>
            <a:ext cx="3294128" cy="738664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>
                    <a:lumMod val="85000"/>
                  </a:schemeClr>
                </a:solidFill>
              </a:rPr>
              <a:t>Виды долговых обязательств, которые могут быть в муниципальных образованиях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44509" y="2173454"/>
            <a:ext cx="4238188" cy="41792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85000"/>
                  </a:schemeClr>
                </a:solidFill>
              </a:rPr>
              <a:t>Кредиты, полученные городом от кредитных организаций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644509" y="2635137"/>
            <a:ext cx="4238187" cy="419023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85000"/>
                  </a:schemeClr>
                </a:solidFill>
              </a:rPr>
              <a:t>Кредиты, привлеченные от других бюджетов бюджетной системы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634225" y="3166670"/>
            <a:ext cx="4238187" cy="29969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85000"/>
                  </a:schemeClr>
                </a:solidFill>
              </a:rPr>
              <a:t>Муниципальные ценные бумаги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34225" y="3578879"/>
            <a:ext cx="4238187" cy="457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85000"/>
                  </a:schemeClr>
                </a:solidFill>
              </a:rPr>
              <a:t>Муниципальные гарантии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9783" y="4170110"/>
            <a:ext cx="8548883" cy="53578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>
                    <a:lumMod val="85000"/>
                  </a:schemeClr>
                </a:solidFill>
              </a:rPr>
              <a:t>В соответствии с бюджетным законодательством Российской Федерации предельный объем муниципального долга не должен превышать утвержденный общий годовой объем доходов местного бюджета без учета объема безвозмездный поступлений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968922"/>
            <a:ext cx="8559168" cy="75009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solidFill>
                  <a:schemeClr val="bg1">
                    <a:lumMod val="85000"/>
                  </a:schemeClr>
                </a:solidFill>
              </a:rPr>
              <a:t>В соответствии с проектом Решения о бюджете города Сочи на </a:t>
            </a:r>
            <a:r>
              <a:rPr lang="ru-RU" sz="1050" dirty="0" smtClean="0">
                <a:solidFill>
                  <a:schemeClr val="bg1">
                    <a:lumMod val="85000"/>
                  </a:schemeClr>
                </a:solidFill>
              </a:rPr>
              <a:t>201</a:t>
            </a:r>
            <a:r>
              <a:rPr lang="ru-RU" sz="1050" dirty="0">
                <a:solidFill>
                  <a:schemeClr val="bg1">
                    <a:lumMod val="85000"/>
                  </a:schemeClr>
                </a:solidFill>
              </a:rPr>
              <a:t>7</a:t>
            </a:r>
            <a:r>
              <a:rPr lang="ru-RU" sz="105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ru-RU" sz="1050" dirty="0">
                <a:solidFill>
                  <a:schemeClr val="bg1">
                    <a:lumMod val="85000"/>
                  </a:schemeClr>
                </a:solidFill>
              </a:rPr>
              <a:t>год </a:t>
            </a:r>
            <a:r>
              <a:rPr lang="ru-RU" sz="1050" dirty="0" smtClean="0">
                <a:solidFill>
                  <a:schemeClr val="bg1">
                    <a:lumMod val="85000"/>
                  </a:schemeClr>
                </a:solidFill>
              </a:rPr>
              <a:t>, предельный </a:t>
            </a:r>
            <a:r>
              <a:rPr lang="ru-RU" sz="1050" dirty="0">
                <a:solidFill>
                  <a:schemeClr val="bg1">
                    <a:lumMod val="85000"/>
                  </a:schemeClr>
                </a:solidFill>
              </a:rPr>
              <a:t>объем муниципального долга города Сочи не должен превышать 50 процентов утвержденного общего годового объема доходов бюджета города Сочи без учета утвержденного объема безвозмездных поступлений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9" y="5961465"/>
            <a:ext cx="8585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>
                <a:solidFill>
                  <a:schemeClr val="tx2">
                    <a:lumMod val="75000"/>
                  </a:schemeClr>
                </a:solidFill>
              </a:rPr>
              <a:t>Предельный объем муниципального долга бюджета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города Сочи на 2017 год </a:t>
            </a:r>
          </a:p>
          <a:p>
            <a:pPr algn="ctr"/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3 520,0 </a:t>
            </a:r>
            <a:r>
              <a:rPr lang="ru-RU" i="1" dirty="0" err="1" smtClean="0">
                <a:solidFill>
                  <a:schemeClr val="tx2">
                    <a:lumMod val="75000"/>
                  </a:schemeClr>
                </a:solidFill>
              </a:rPr>
              <a:t>млн.рублей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Стрелка вправо 15"/>
          <p:cNvSpPr/>
          <p:nvPr/>
        </p:nvSpPr>
        <p:spPr>
          <a:xfrm flipV="1">
            <a:off x="3950200" y="1506138"/>
            <a:ext cx="482207" cy="16073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8" name="Правая фигурная скобка 17"/>
          <p:cNvSpPr/>
          <p:nvPr/>
        </p:nvSpPr>
        <p:spPr>
          <a:xfrm>
            <a:off x="3950200" y="2263329"/>
            <a:ext cx="375050" cy="1232306"/>
          </a:xfrm>
          <a:prstGeom prst="rightBrace">
            <a:avLst/>
          </a:prstGeom>
          <a:ln>
            <a:solidFill>
              <a:srgbClr val="00264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57778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5" y="5157192"/>
            <a:ext cx="7704855" cy="7532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9B8379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n w="0"/>
                <a:solidFill>
                  <a:srgbClr val="00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Мы готовы рассмотреть Ваши предложения, касающиеся отдельных вопросов бюджетной политики города, </a:t>
            </a:r>
            <a:r>
              <a:rPr lang="ru-RU" sz="1400" b="1" dirty="0" smtClean="0">
                <a:ln w="0"/>
                <a:solidFill>
                  <a:srgbClr val="00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вызывающих </a:t>
            </a:r>
            <a:r>
              <a:rPr lang="ru-RU" sz="1400" b="1" dirty="0">
                <a:ln w="0"/>
                <a:solidFill>
                  <a:srgbClr val="003366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 Вас наибольший  интерес!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855365" y="6252171"/>
            <a:ext cx="1998222" cy="37804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>
                <a:ln w="0"/>
                <a:solidFill>
                  <a:srgbClr val="0033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Тел.264-42-23</a:t>
            </a:r>
          </a:p>
        </p:txBody>
      </p:sp>
      <p:graphicFrame>
        <p:nvGraphicFramePr>
          <p:cNvPr id="7" name="Схема 6"/>
          <p:cNvGraphicFramePr/>
          <p:nvPr>
            <p:extLst/>
          </p:nvPr>
        </p:nvGraphicFramePr>
        <p:xfrm>
          <a:off x="827585" y="1822112"/>
          <a:ext cx="7848871" cy="31190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8" name="Содержимое 4" descr="http://transferov.net.ru/_fr/3/6917503.jpg"/>
          <p:cNvPicPr>
            <a:picLocks noGr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17694" y="325128"/>
            <a:ext cx="5724636" cy="1026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503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64C">
            <a:alpha val="9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1351519"/>
            <a:ext cx="2143140" cy="14287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2017 год</a:t>
            </a:r>
            <a:endParaRPr lang="ru-RU" sz="2800" b="1" dirty="0">
              <a:ln w="12700">
                <a:solidFill>
                  <a:srgbClr val="775F55">
                    <a:satMod val="155000"/>
                  </a:srgbClr>
                </a:solidFill>
                <a:prstDash val="solid"/>
              </a:ln>
              <a:solidFill>
                <a:srgbClr val="EBDDC3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30370" y="1395114"/>
            <a:ext cx="4357718" cy="428628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Доходы бюджета – 10 117 975.1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07579" y="2283070"/>
            <a:ext cx="4357718" cy="423499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prstClr val="white"/>
                </a:solidFill>
              </a:rPr>
              <a:t>Расходы бюджета – 10 117 975.1</a:t>
            </a:r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3194754"/>
            <a:ext cx="2143140" cy="14287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2018 год</a:t>
            </a:r>
            <a:endParaRPr lang="ru-RU" sz="2800" b="1" dirty="0">
              <a:ln w="12700">
                <a:solidFill>
                  <a:srgbClr val="775F55">
                    <a:satMod val="155000"/>
                  </a:srgbClr>
                </a:solidFill>
                <a:prstDash val="solid"/>
              </a:ln>
              <a:solidFill>
                <a:srgbClr val="EBDDC3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57224" y="5013176"/>
            <a:ext cx="2143140" cy="157163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2019 год</a:t>
            </a:r>
            <a:endParaRPr lang="ru-RU" sz="2800" b="1" dirty="0">
              <a:ln w="12700">
                <a:solidFill>
                  <a:srgbClr val="775F55">
                    <a:satMod val="155000"/>
                  </a:srgbClr>
                </a:solidFill>
                <a:prstDash val="solid"/>
              </a:ln>
              <a:solidFill>
                <a:srgbClr val="EBDDC3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230370" y="3298818"/>
            <a:ext cx="4357718" cy="4286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75F55">
                    <a:lumMod val="50000"/>
                  </a:srgbClr>
                </a:solidFill>
              </a:rPr>
              <a:t>Доходы бюджета – 10 137 802.3</a:t>
            </a:r>
            <a:endParaRPr lang="ru-RU" dirty="0">
              <a:solidFill>
                <a:srgbClr val="775F55">
                  <a:lumMod val="50000"/>
                </a:srgb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187766" y="4133077"/>
            <a:ext cx="4357718" cy="4286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775F55">
                    <a:lumMod val="50000"/>
                  </a:srgbClr>
                </a:solidFill>
              </a:rPr>
              <a:t>Расходы бюджета – 10 137 802.3</a:t>
            </a:r>
            <a:endParaRPr lang="ru-RU" dirty="0">
              <a:solidFill>
                <a:srgbClr val="775F55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004" y="221820"/>
            <a:ext cx="8370083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 параметры бюджета  города Сочи                                                                  </a:t>
            </a:r>
            <a:r>
              <a:rPr lang="ru-RU" sz="2000" b="1" dirty="0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(в тыс. рублях)</a:t>
            </a:r>
          </a:p>
          <a:p>
            <a:pPr algn="ctr"/>
            <a:endParaRPr lang="ru-RU" sz="2800" b="1" dirty="0">
              <a:ln w="12700">
                <a:solidFill>
                  <a:srgbClr val="775F55">
                    <a:satMod val="155000"/>
                  </a:srgbClr>
                </a:solidFill>
                <a:prstDash val="solid"/>
              </a:ln>
              <a:solidFill>
                <a:srgbClr val="EBDDC3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40038" y="5143512"/>
            <a:ext cx="4357718" cy="42862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EBDDC3">
                    <a:lumMod val="50000"/>
                  </a:srgbClr>
                </a:solidFill>
              </a:rPr>
              <a:t>Доходы бюджета – 10 200 440.6</a:t>
            </a:r>
            <a:endParaRPr lang="ru-RU" dirty="0">
              <a:solidFill>
                <a:srgbClr val="EBDDC3">
                  <a:lumMod val="50000"/>
                </a:srgb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40038" y="6030366"/>
            <a:ext cx="4357718" cy="428628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EBDDC3">
                    <a:lumMod val="50000"/>
                  </a:srgbClr>
                </a:solidFill>
              </a:rPr>
              <a:t>Расходы бюджета – 10 200 440.6</a:t>
            </a:r>
            <a:endParaRPr lang="ru-RU" dirty="0">
              <a:solidFill>
                <a:srgbClr val="EBDDC3">
                  <a:lumMod val="50000"/>
                </a:srgbClr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>
            <a:off x="3129718" y="1646831"/>
            <a:ext cx="928694" cy="714380"/>
          </a:xfrm>
          <a:prstGeom prst="rightArrow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3129718" y="3551944"/>
            <a:ext cx="928694" cy="714380"/>
          </a:xfrm>
          <a:prstGeom prst="righ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3143240" y="5357826"/>
            <a:ext cx="928694" cy="714380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89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175080"/>
              </p:ext>
            </p:extLst>
          </p:nvPr>
        </p:nvGraphicFramePr>
        <p:xfrm>
          <a:off x="179510" y="1916832"/>
          <a:ext cx="8784979" cy="385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657"/>
                <a:gridCol w="999278"/>
                <a:gridCol w="1062450"/>
                <a:gridCol w="1045010"/>
                <a:gridCol w="967240"/>
                <a:gridCol w="1012086"/>
                <a:gridCol w="755866"/>
                <a:gridCol w="845542"/>
                <a:gridCol w="702850"/>
              </a:tblGrid>
              <a:tr h="370840">
                <a:tc rowSpan="2">
                  <a:txBody>
                    <a:bodyPr/>
                    <a:lstStyle/>
                    <a:p>
                      <a:endParaRPr lang="ru-RU" sz="15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2015 (отчет)</a:t>
                      </a:r>
                      <a:endParaRPr lang="ru-RU" sz="15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2016 год</a:t>
                      </a:r>
                      <a:endParaRPr lang="ru-RU" sz="15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5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2017 год</a:t>
                      </a:r>
                      <a:endParaRPr lang="ru-RU" sz="15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Плановый период</a:t>
                      </a:r>
                      <a:endParaRPr lang="ru-RU" sz="15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5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Динамика %</a:t>
                      </a:r>
                      <a:endParaRPr lang="ru-RU" sz="15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2018 год</a:t>
                      </a:r>
                      <a:endParaRPr lang="ru-RU" sz="15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2019 год</a:t>
                      </a:r>
                      <a:endParaRPr lang="ru-RU" sz="15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</a:p>
                    <a:p>
                      <a:pPr algn="ctr"/>
                      <a:r>
                        <a:rPr lang="ru-RU" sz="15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/2016</a:t>
                      </a:r>
                      <a:endParaRPr lang="ru-RU" sz="15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</a:p>
                    <a:p>
                      <a:pPr algn="ctr"/>
                      <a:r>
                        <a:rPr lang="ru-RU" sz="15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/2017</a:t>
                      </a:r>
                      <a:endParaRPr lang="ru-RU" sz="15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</a:p>
                    <a:p>
                      <a:pPr algn="ctr"/>
                      <a:r>
                        <a:rPr lang="ru-RU" sz="15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/2018</a:t>
                      </a:r>
                      <a:endParaRPr lang="ru-RU" sz="15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Доходы всего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11 222,0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10 118,4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10 118,0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10 137,8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10 200,4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100,2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100,6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Налоговые и неналоговые</a:t>
                      </a:r>
                      <a:r>
                        <a:rPr lang="ru-RU" sz="1400" b="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доходы 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6 235,3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6 250,0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6 400,0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6 417,0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6 480,0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102,4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100,3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101,0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Безвозмездные поступления</a:t>
                      </a:r>
                    </a:p>
                    <a:p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4 986,7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3 868,4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3 718,0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3 720,8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3 720,4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96,1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Расходы всего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11 933,2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9 676,2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10 118,0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10 137,8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10 200,4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104,6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100,2</a:t>
                      </a:r>
                    </a:p>
                    <a:p>
                      <a:pPr algn="ctr"/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100,6</a:t>
                      </a:r>
                      <a:endParaRPr lang="ru-RU" sz="16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0" cap="none" spc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Дефицит (-) /профицит</a:t>
                      </a:r>
                      <a:endParaRPr lang="ru-RU" sz="1400" b="0" cap="none" spc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-711,2</a:t>
                      </a:r>
                      <a:endParaRPr lang="ru-RU" sz="15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442,2</a:t>
                      </a:r>
                      <a:endParaRPr lang="ru-RU" sz="15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0</a:t>
                      </a:r>
                      <a:endParaRPr lang="ru-RU" sz="15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0</a:t>
                      </a:r>
                      <a:endParaRPr lang="ru-RU" sz="15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0</a:t>
                      </a:r>
                      <a:endParaRPr lang="ru-RU" sz="15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х</a:t>
                      </a:r>
                      <a:endParaRPr lang="ru-RU" sz="15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х</a:t>
                      </a:r>
                      <a:endParaRPr lang="ru-RU" sz="15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cap="none" spc="50" dirty="0" smtClean="0">
                          <a:ln w="0"/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х</a:t>
                      </a:r>
                      <a:endParaRPr lang="ru-RU" sz="1500" b="1" cap="none" spc="50" dirty="0">
                        <a:ln w="0"/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>
                    <a:cell3D prstMaterial="dkEdge">
                      <a:bevel h="50800" prst="divot"/>
                      <a:lightRig rig="flood" dir="t"/>
                    </a:cell3D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6770" y="476672"/>
            <a:ext cx="8530459" cy="523220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rgbClr val="775F55">
                      <a:satMod val="155000"/>
                    </a:srgbClr>
                  </a:solidFill>
                  <a:prstDash val="solid"/>
                </a:ln>
                <a:solidFill>
                  <a:srgbClr val="EBDDC3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 параметры бюджета  города Сочи                                                                                              </a:t>
            </a:r>
            <a:endParaRPr lang="ru-RU" sz="1600" b="1" dirty="0">
              <a:ln w="12700">
                <a:solidFill>
                  <a:srgbClr val="775F55">
                    <a:satMod val="155000"/>
                  </a:srgbClr>
                </a:solidFill>
                <a:prstDash val="solid"/>
              </a:ln>
              <a:solidFill>
                <a:srgbClr val="EBDDC3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1285" y="1412776"/>
            <a:ext cx="152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85000"/>
                  </a:schemeClr>
                </a:solidFill>
              </a:rPr>
              <a:t>Млн.рублей</a:t>
            </a:r>
            <a:endParaRPr lang="ru-RU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82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293914" y="664028"/>
          <a:ext cx="3992334" cy="219270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3992334"/>
              </a:tblGrid>
              <a:tr h="39438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DBD7BF"/>
                          </a:solidFill>
                        </a:rPr>
                        <a:t>Налоговые  доходы </a:t>
                      </a:r>
                      <a:endParaRPr lang="ru-RU" b="1" dirty="0" smtClean="0">
                        <a:solidFill>
                          <a:srgbClr val="DBD7BF"/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rgbClr val="003366"/>
                    </a:solidFill>
                  </a:tcPr>
                </a:tc>
              </a:tr>
              <a:tr h="1781036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 Налог на прибыль</a:t>
                      </a:r>
                    </a:p>
                    <a:p>
                      <a:pPr algn="l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 Налог на доходы физических лиц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Налог на имущество физических лиц     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Земельный налог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Единый сельскохозяйственный налог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Единый налог на вмененный доход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Прочие налоги и сборы 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Содержимое 4"/>
          <p:cNvGraphicFramePr>
            <a:graphicFrameLocks/>
          </p:cNvGraphicFramePr>
          <p:nvPr>
            <p:extLst/>
          </p:nvPr>
        </p:nvGraphicFramePr>
        <p:xfrm>
          <a:off x="285720" y="3037115"/>
          <a:ext cx="4000528" cy="2031454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00528"/>
              </a:tblGrid>
              <a:tr h="39128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Неналоговые  доходы 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1640171"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Арендная плата за землю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Аренда имущества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Штрафные санкции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Плата за негативное воздействие на окружающую среду</a:t>
                      </a: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Прочие неналоговые доходы 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Содержимое 4"/>
          <p:cNvGraphicFramePr>
            <a:graphicFrameLocks/>
          </p:cNvGraphicFramePr>
          <p:nvPr>
            <p:extLst/>
          </p:nvPr>
        </p:nvGraphicFramePr>
        <p:xfrm>
          <a:off x="285720" y="5214950"/>
          <a:ext cx="4000528" cy="14325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4000528"/>
              </a:tblGrid>
              <a:tr h="24712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Безвозмездные перечисления</a:t>
                      </a:r>
                      <a:endParaRPr lang="ru-RU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tx2">
                        <a:lumMod val="75000"/>
                      </a:schemeClr>
                    </a:solidFill>
                  </a:tcPr>
                </a:tc>
              </a:tr>
              <a:tr h="89588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Поступления от других бюджетов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(федерального и регионального уровней)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Их также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называют -м</a:t>
                      </a:r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ежбюджетные трансферты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prst="artDeco"/>
                      <a:lightRig rig="flood" dir="t"/>
                    </a:cell3D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465577"/>
              </p:ext>
            </p:extLst>
          </p:nvPr>
        </p:nvGraphicFramePr>
        <p:xfrm>
          <a:off x="4769214" y="1000108"/>
          <a:ext cx="4034728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9253"/>
                <a:gridCol w="1195475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Доходы всего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10 118,0</a:t>
                      </a:r>
                      <a:endParaRPr lang="ru-RU" sz="16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2102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из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них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Налоговые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доходы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4 060,0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Неналоговые доходы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2 340,0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Межбюджетные</a:t>
                      </a:r>
                      <a:r>
                        <a:rPr lang="ru-RU" sz="1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трансферты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3718,0</a:t>
                      </a:r>
                      <a:endParaRPr lang="ru-RU" sz="18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71472" y="0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chemeClr val="bg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Виды доходов</a:t>
            </a:r>
            <a:endParaRPr lang="ru-RU" sz="2800" b="1" dirty="0">
              <a:ln w="11430"/>
              <a:solidFill>
                <a:schemeClr val="bg2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6016" y="188640"/>
            <a:ext cx="4002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Структура доходов бюджета города Сочи на 201</a:t>
            </a:r>
            <a:r>
              <a:rPr lang="en-US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7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год (в </a:t>
            </a:r>
            <a:r>
              <a:rPr lang="ru-RU" b="1" spc="50" dirty="0" err="1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млн.руб</a:t>
            </a:r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.)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13" name="Содержимое 7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474009356"/>
              </p:ext>
            </p:extLst>
          </p:nvPr>
        </p:nvGraphicFramePr>
        <p:xfrm>
          <a:off x="4769214" y="3202708"/>
          <a:ext cx="4034728" cy="3381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7950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6" y="14857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Структура собственных доходов бюджета города Сочи в 201</a:t>
            </a:r>
            <a:r>
              <a:rPr lang="en-US" sz="20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7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году</a:t>
            </a:r>
            <a:endParaRPr lang="ru-RU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71690355"/>
              </p:ext>
            </p:extLst>
          </p:nvPr>
        </p:nvGraphicFramePr>
        <p:xfrm>
          <a:off x="251520" y="692696"/>
          <a:ext cx="853475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1806566761"/>
              </p:ext>
            </p:extLst>
          </p:nvPr>
        </p:nvGraphicFramePr>
        <p:xfrm>
          <a:off x="251520" y="3789040"/>
          <a:ext cx="8534752" cy="2772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386" y="3284984"/>
            <a:ext cx="9113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Основные доходные источники  в структуре доходов бюджета в </a:t>
            </a:r>
            <a:r>
              <a:rPr lang="en-US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2017</a:t>
            </a:r>
            <a:r>
              <a:rPr lang="ru-RU" sz="2000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году</a:t>
            </a:r>
            <a:endParaRPr lang="ru-RU" sz="20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9412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79FDC98-7AF7-4E72-BB26-8372763C822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TC103457475[[fn=Рамка]]</Template>
  <TotalTime>0</TotalTime>
  <Words>7043</Words>
  <Application>Microsoft Office PowerPoint</Application>
  <PresentationFormat>Экран (4:3)</PresentationFormat>
  <Paragraphs>1415</Paragraphs>
  <Slides>58</Slides>
  <Notes>26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58</vt:i4>
      </vt:variant>
    </vt:vector>
  </HeadingPairs>
  <TitlesOfParts>
    <vt:vector size="73" baseType="lpstr">
      <vt:lpstr>Arial Unicode MS</vt:lpstr>
      <vt:lpstr>Aharoni</vt:lpstr>
      <vt:lpstr>Arial</vt:lpstr>
      <vt:lpstr>Calibri</vt:lpstr>
      <vt:lpstr>Century Gothic</vt:lpstr>
      <vt:lpstr>Georgia</vt:lpstr>
      <vt:lpstr>Times New Roman</vt:lpstr>
      <vt:lpstr>Trebuchet MS</vt:lpstr>
      <vt:lpstr>Tw Cen MT</vt:lpstr>
      <vt:lpstr>Wingdings</vt:lpstr>
      <vt:lpstr>Wingdings 2</vt:lpstr>
      <vt:lpstr>Городская</vt:lpstr>
      <vt:lpstr>Тема Office</vt:lpstr>
      <vt:lpstr>1_Обычная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Структура источников формирования собственных доходов бюджета в проекте 2017 года (в %)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Муниципальная программа  «Развитие отрасли «Образование» города Сочи»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2013-09-23T05:31:03Z</dcterms:created>
  <dcterms:modified xsi:type="dcterms:W3CDTF">2017-02-14T11:56:07Z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TC100819229990</vt:lpwstr>
  </property>
</Properties>
</file>