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 varScale="1">
        <p:scale>
          <a:sx n="64" d="100"/>
          <a:sy n="64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429684" cy="64294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28596" y="-3881"/>
            <a:ext cx="835824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результатах оценки качества организации и осуществления бюджетного процесса в муниципальных образованиях Краснодарского края по итогам 2011 года</a:t>
            </a:r>
          </a:p>
          <a:p>
            <a:pPr algn="ctr"/>
            <a:endParaRPr lang="ru-RU" sz="1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Министерством финансов Краснодарского края в соответствии с приказом департамента по финансам, бюджету и контролю Краснодарского края от 22 июня 2011 года № 275 «Об утверждении порядка проведения оценки качества организации и осуществления бюджетного процесса в муниципальных образованиях Краснодарского края» (с изменениями от 29.07.2011 № 340,от 30.12.2011 № 568).</a:t>
            </a:r>
          </a:p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Оценка качества характеризует такие направления управления муниципальными финансами как: соблюдение бюджетного законодательства при осуществлении бюджетного процесса; финансовая гибкость; управление бюджетными доходами и муниципальной собственностью; управление бюджетными расходами; бюджетное планирование; прозрачность бюджетного процесса. </a:t>
            </a:r>
          </a:p>
          <a:p>
            <a:pPr algn="ctr"/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основании итоговой оценки сформирован сводный рейтинг качества и каждому муниципальному образованию Краснодарского края присвоена степень качества организации и осуществления бюджетного процесса. Муниципальные образования разделены на три группы (с высокой, средней и низкой степенью качества организации и осуществления бюджетного процесса). </a:t>
            </a:r>
          </a:p>
          <a:p>
            <a:pPr algn="ctr"/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сводном рейтинге муниципальных образований Краснодарского края по результатам оценки качества организации и осуществления бюджетного процесса в муниципальных образованиях Краснодарского края по итогам 2011 года (утвержден приказом ДФБК КК от 1 августа 2012 года № 42) первые три места заняли следующие муниципальные образования: </a:t>
            </a:r>
          </a:p>
          <a:p>
            <a:pPr algn="ctr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первое место – город-курорт Сочи;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второе место – район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Абинский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район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третье место – Кавказский район. </a:t>
            </a:r>
          </a:p>
          <a:p>
            <a:pPr algn="ctr"/>
            <a:endParaRPr lang="ru-RU" sz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 постановлением главы администрации (губернатора) Краснодарского края от 16.08.2012 года администрация МО город-курорт Сочи награждена Почетной грамотой администрации Краснодарского края. 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714356"/>
            <a:ext cx="8001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245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Волошина</cp:lastModifiedBy>
  <cp:revision>9</cp:revision>
  <dcterms:modified xsi:type="dcterms:W3CDTF">2013-12-20T07:53:47Z</dcterms:modified>
</cp:coreProperties>
</file>