
<file path=[Content_Types].xml><?xml version="1.0" encoding="utf-8"?>
<Types xmlns="http://schemas.openxmlformats.org/package/2006/content-types">
  <Default Extension="bin" ContentType="application/vnd.openxmlformats-officedocument.spreadsheetml.printerSettings"/>
  <Override PartName="/xl/theme/theme1.xml" ContentType="application/vnd.openxmlformats-officedocument.theme+xml"/>
  <Override PartName="/xl/styles.xml" ContentType="application/vnd.openxmlformats-officedocument.spreadsheetml.styles+xml"/>
  <Override PartName="/xl/tables/table1.xml" ContentType="application/vnd.openxmlformats-officedocument.spreadsheetml.table+xml"/>
  <Default Extension="rels" ContentType="application/vnd.openxmlformats-package.relationships+xml"/>
  <Default Extension="xml" ContentType="application/xml"/>
  <Override PartName="/xl/workbook.xml" ContentType="application/vnd.openxmlformats-officedocument.spreadsheetml.sheet.main+xml"/>
  <Override PartName="/docProps/app.xml" ContentType="application/vnd.openxmlformats-officedocument.extended-properties+xml"/>
  <Override PartName="/xl/worksheets/sheet1.xml" ContentType="application/vnd.openxmlformats-officedocument.spreadsheetml.worksheet+xml"/>
  <Override PartName="/xl/sharedStrings.xml" ContentType="application/vnd.openxmlformats-officedocument.spreadsheetml.sharedStrin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xl/workbook.xml"/></Relationships>
</file>

<file path=xl/workbook.xml><?xml version="1.0" encoding="utf-8"?>
<workbook xmlns="http://schemas.openxmlformats.org/spreadsheetml/2006/main" xmlns:r="http://schemas.openxmlformats.org/officeDocument/2006/relationships">
  <fileVersion appName="xl" lastEdited="4" lowestEdited="4" rupBuild="4505"/>
  <workbookPr defaultThemeVersion="124226"/>
  <bookViews>
    <workbookView xWindow="120" yWindow="105" windowWidth="18960" windowHeight="14385"/>
  </bookViews>
  <sheets>
    <sheet name="Лист1" sheetId="1" r:id="rId1"/>
  </sheets>
  <calcPr calcId="124519"/>
  <oleSize ref="A1"/>
</workbook>
</file>

<file path=xl/sharedStrings.xml><?xml version="1.0" encoding="utf-8"?>
<sst xmlns="http://schemas.openxmlformats.org/spreadsheetml/2006/main" count="9" uniqueCount="9">
  <si>
    <t xml:space="preserve"> </t>
  </si>
  <si>
    <t>Для изменения диапазона данных диаграммы перетащите правый нижний угол диапазона.</t>
  </si>
  <si>
    <t>Дорожное хозяйство</t>
  </si>
  <si>
    <t>Транспорт</t>
  </si>
  <si>
    <t>Связь и информатика</t>
  </si>
  <si>
    <t>Всего 3 482 842,6 тыс. рублей</t>
  </si>
  <si>
    <t>Сельское хозяйство и рыболовство</t>
  </si>
  <si>
    <t>Другие вопросы : реализация городских целевых программ , в том числе " Поддержка малого и среднего предпринимательства в городе Сочи на 2009-2013 годы", обеспечение деятельности департамента строительства города Сочи, МФЦ по предоставлению гос. и муниципальных услуг, соответствующие казённые и бюджетные учреждения.</t>
  </si>
  <si>
    <t xml:space="preserve">Другие вопросы: </t>
  </si>
</sst>
</file>

<file path=xl/styles.xml><?xml version="1.0" encoding="utf-8"?>
<styleSheet xmlns="http://schemas.openxmlformats.org/spreadsheetml/2006/main">
  <numFmts count="1">
    <numFmt numFmtId="164" formatCode="_-* #,##0.0_р_._-;\-* #,##0.0_р_._-;_-* &quot;-&quot;?_р_._-;_-@_-"/>
  </numFmts>
  <fonts count="1">
    <font>
      <sz val="11"/>
      <color theme="1"/>
      <name val="Calibri"/>
      <family val="2"/>
      <charset val="204"/>
      <scheme val="minor"/>
    </font>
  </fonts>
  <fills count="2">
    <fill>
      <patternFill patternType="none"/>
    </fill>
    <fill>
      <patternFill patternType="gray125"/>
    </fill>
  </fills>
  <borders count="1">
    <border>
      <left/>
      <right/>
      <top/>
      <bottom/>
      <diagonal/>
    </border>
  </borders>
  <cellStyleXfs count="1">
    <xf numFmtId="0" fontId="0" fillId="0" borderId="0"/>
  </cellStyleXfs>
  <cellXfs count="4">
    <xf numFmtId="0" fontId="0" fillId="0" borderId="0" xfId="0"/>
    <xf numFmtId="0" fontId="0" fillId="0" borderId="0" xfId="0" applyBorder="1"/>
    <xf numFmtId="0" fontId="0" fillId="0" borderId="0" xfId="0" applyBorder="1" applyAlignment="1">
      <alignment wrapText="1"/>
    </xf>
    <xf numFmtId="164" fontId="0" fillId="0" borderId="0" xfId="0" applyNumberFormat="1" applyBorder="1"/>
  </cellXfs>
  <cellStyles count="1">
    <cellStyle name="Обычный" xfId="0" builtinId="0"/>
  </cellStyles>
  <dxfs count="2">
    <dxf>
      <numFmt numFmtId="164" formatCode="_-* #,##0.0_р_._-;\-* #,##0.0_р_._-;_-* &quot;-&quot;?_р_._-;_-@_-"/>
    </dxf>
    <dxf>
      <border diagonalUp="0" diagonalDown="0">
        <left style="thin">
          <color indexed="12"/>
        </left>
        <right style="thin">
          <color indexed="12"/>
        </right>
        <top style="thin">
          <color indexed="12"/>
        </top>
        <bottom style="thin">
          <color indexed="12"/>
        </bottom>
      </border>
    </dxf>
  </dxfs>
  <tableStyles count="0" defaultTableStyle="TableStyleMedium9" defaultPivotStyle="PivotStyleLight16"/>
</styleSheet>
</file>

<file path=xl/_rels/workbook.xml.rels><?xml version="1.0" encoding="UTF-8" standalone="yes"?>
<Relationships xmlns="http://schemas.openxmlformats.org/package/2006/relationships"><Relationship Id="rId3" Type="http://schemas.openxmlformats.org/officeDocument/2006/relationships/styles" Target="styles.xml"/><Relationship Id="rId2" Type="http://schemas.openxmlformats.org/officeDocument/2006/relationships/theme" Target="theme/theme1.xml"/><Relationship Id="rId1" Type="http://schemas.openxmlformats.org/officeDocument/2006/relationships/worksheet" Target="worksheets/sheet1.xml"/><Relationship Id="rId4" Type="http://schemas.openxmlformats.org/officeDocument/2006/relationships/sharedStrings" Target="sharedStrings.xml"/></Relationships>
</file>

<file path=xl/tables/table1.xml><?xml version="1.0" encoding="utf-8"?>
<table xmlns="http://schemas.openxmlformats.org/spreadsheetml/2006/main" id="1" name="Таблица1" displayName="Таблица1" ref="A1:B6" totalsRowShown="0" tableBorderDxfId="1">
  <tableColumns count="2">
    <tableColumn id="1" name=" "/>
    <tableColumn id="2" name="Всего 3 482 842,6 тыс. рублей" dataDxfId="0"/>
  </tableColumns>
  <tableStyleInfo showFirstColumn="0" showLastColumn="0" showRowStripes="1" showColumnStripes="0"/>
</table>
</file>

<file path=xl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xl/worksheets/_rels/sheet1.xml.rels><?xml version="1.0" encoding="UTF-8" standalone="yes"?>
<Relationships xmlns="http://schemas.openxmlformats.org/package/2006/relationships"><Relationship Id="rId2" Type="http://schemas.openxmlformats.org/officeDocument/2006/relationships/table" Target="../tables/table1.xml"/><Relationship Id="rId1" Type="http://schemas.openxmlformats.org/officeDocument/2006/relationships/printerSettings" Target="../printerSettings/printerSettings1.bin"/></Relationships>
</file>

<file path=xl/worksheets/sheet1.xml><?xml version="1.0" encoding="utf-8"?>
<worksheet xmlns="http://schemas.openxmlformats.org/spreadsheetml/2006/main" xmlns:r="http://schemas.openxmlformats.org/officeDocument/2006/relationships">
  <dimension ref="A1:B24"/>
  <sheetViews>
    <sheetView tabSelected="1" workbookViewId="0">
      <selection activeCell="C30" sqref="C30"/>
    </sheetView>
  </sheetViews>
  <sheetFormatPr defaultRowHeight="15"/>
  <cols>
    <col min="1" max="1" width="38" customWidth="1"/>
    <col min="2" max="2" width="17.140625" customWidth="1"/>
  </cols>
  <sheetData>
    <row r="1" spans="1:2">
      <c r="A1" s="1" t="s">
        <v>0</v>
      </c>
      <c r="B1" s="1" t="s">
        <v>5</v>
      </c>
    </row>
    <row r="2" spans="1:2">
      <c r="A2" s="1" t="s">
        <v>2</v>
      </c>
      <c r="B2" s="3">
        <v>2697836.4</v>
      </c>
    </row>
    <row r="3" spans="1:2">
      <c r="A3" s="1" t="s">
        <v>3</v>
      </c>
      <c r="B3" s="3">
        <v>243711.3</v>
      </c>
    </row>
    <row r="4" spans="1:2">
      <c r="A4" s="1" t="s">
        <v>4</v>
      </c>
      <c r="B4" s="3">
        <v>83502.600000000006</v>
      </c>
    </row>
    <row r="5" spans="1:2">
      <c r="A5" s="2" t="s">
        <v>6</v>
      </c>
      <c r="B5" s="3">
        <v>1898.1</v>
      </c>
    </row>
    <row r="6" spans="1:2">
      <c r="A6" s="1" t="s">
        <v>8</v>
      </c>
      <c r="B6" s="3">
        <v>455894.2</v>
      </c>
    </row>
    <row r="8" spans="1:2">
      <c r="B8" t="s">
        <v>1</v>
      </c>
    </row>
    <row r="24" spans="1:1">
      <c r="A24" s="1" t="s">
        <v>7</v>
      </c>
    </row>
  </sheetData>
  <pageMargins left="0.7" right="0.7" top="0.75" bottom="0.75" header="0.3" footer="0.3"/>
  <pageSetup paperSize="9" orientation="portrait" r:id="rId1"/>
  <tableParts count="1">
    <tablePart r:id="rId2"/>
  </tableParts>
</worksheet>
</file>

<file path=docProps/app.xml><?xml version="1.0" encoding="utf-8"?>
<Properties xmlns="http://schemas.openxmlformats.org/officeDocument/2006/extended-properties" xmlns:vt="http://schemas.openxmlformats.org/officeDocument/2006/docPropsVTypes">
  <Application>Microsoft Excel</Application>
  <DocSecurity>0</DocSecurity>
  <ScaleCrop>false</ScaleCrop>
  <HeadingPairs>
    <vt:vector size="2" baseType="variant">
      <vt:variant>
        <vt:lpstr>Листы</vt:lpstr>
      </vt:variant>
      <vt:variant>
        <vt:i4>1</vt:i4>
      </vt:variant>
    </vt:vector>
  </HeadingPairs>
  <TitlesOfParts>
    <vt:vector size="1" baseType="lpstr">
      <vt:lpstr>Лист1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Ивлиева</dc:creator>
  <cp:lastModifiedBy>Ивлиева</cp:lastModifiedBy>
  <dcterms:created xsi:type="dcterms:W3CDTF">2013-10-03T11:39:19Z</dcterms:created>
  <dcterms:modified xsi:type="dcterms:W3CDTF">2013-10-03T12:02:50Z</dcterms:modified>
</cp:coreProperties>
</file>